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500" r:id="rId8"/>
    <p:sldId id="470" r:id="rId9"/>
    <p:sldId id="456" r:id="rId10"/>
    <p:sldId id="497" r:id="rId11"/>
    <p:sldId id="499"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08/02/2022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2/8/2022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2/8/2022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2/8/2022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2/8/2022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2/8/2022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2/8/2022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2/8/2022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2/8/2022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2/8/2022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2/8/2022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2/8/2022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29/10/2021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CD7BF853-8799-4191-8CAC-FEE006060E1F}"/>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4FCAF1D4-BFFA-4856-8723-FFCB77E53DE2}"/>
              </a:ext>
            </a:extLst>
          </p:cNvPr>
          <p:cNvPicPr>
            <a:picLocks noChangeAspect="1"/>
          </p:cNvPicPr>
          <p:nvPr/>
        </p:nvPicPr>
        <p:blipFill>
          <a:blip r:embed="rId3"/>
          <a:stretch>
            <a:fillRect/>
          </a:stretch>
        </p:blipFill>
        <p:spPr>
          <a:xfrm>
            <a:off x="4749800" y="2349500"/>
            <a:ext cx="4212701" cy="3596952"/>
          </a:xfrm>
          <a:prstGeom prst="rect">
            <a:avLst/>
          </a:prstGeom>
        </p:spPr>
      </p:pic>
    </p:spTree>
    <p:extLst>
      <p:ext uri="{BB962C8B-B14F-4D97-AF65-F5344CB8AC3E}">
        <p14:creationId xmlns:p14="http://schemas.microsoft.com/office/powerpoint/2010/main" val="264692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F2A6F66-5A0B-4D32-9080-70511BF46C6A}"/>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84C3341-2D62-4F15-993C-74F08349BDB1}"/>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87500D9-E5F5-4F9E-8854-842B22478533}"/>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DC3FACF4-4522-4510-9C2B-58DEB87C8151}"/>
              </a:ext>
            </a:extLst>
          </p:cNvPr>
          <p:cNvPicPr>
            <a:picLocks noChangeAspect="1"/>
          </p:cNvPicPr>
          <p:nvPr/>
        </p:nvPicPr>
        <p:blipFill>
          <a:blip r:embed="rId3"/>
          <a:stretch>
            <a:fillRect/>
          </a:stretch>
        </p:blipFill>
        <p:spPr>
          <a:xfrm>
            <a:off x="3429000" y="3188134"/>
            <a:ext cx="5246360" cy="3415865"/>
          </a:xfrm>
          <a:prstGeom prst="rect">
            <a:avLst/>
          </a:prstGeom>
        </p:spPr>
      </p:pic>
    </p:spTree>
    <p:extLst>
      <p:ext uri="{BB962C8B-B14F-4D97-AF65-F5344CB8AC3E}">
        <p14:creationId xmlns:p14="http://schemas.microsoft.com/office/powerpoint/2010/main" val="1846397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B81D5BC-83CD-4945-A920-0F27EF8224B4}"/>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785036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E6FEB94A-5BA4-4F58-8DB3-5D073C073C73}"/>
              </a:ext>
            </a:extLst>
          </p:cNvPr>
          <p:cNvPicPr>
            <a:picLocks noChangeAspect="1"/>
          </p:cNvPicPr>
          <p:nvPr/>
        </p:nvPicPr>
        <p:blipFill>
          <a:blip r:embed="rId2"/>
          <a:stretch>
            <a:fillRect/>
          </a:stretch>
        </p:blipFill>
        <p:spPr>
          <a:xfrm>
            <a:off x="825500" y="1270000"/>
            <a:ext cx="7382896" cy="4993057"/>
          </a:xfrm>
          <a:prstGeom prst="rect">
            <a:avLst/>
          </a:prstGeom>
        </p:spPr>
      </p:pic>
    </p:spTree>
    <p:extLst>
      <p:ext uri="{BB962C8B-B14F-4D97-AF65-F5344CB8AC3E}">
        <p14:creationId xmlns:p14="http://schemas.microsoft.com/office/powerpoint/2010/main" val="233215489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628</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709</cp:revision>
  <cp:lastPrinted>2012-02-01T10:00:25Z</cp:lastPrinted>
  <dcterms:created xsi:type="dcterms:W3CDTF">2010-04-23T15:09:35Z</dcterms:created>
  <dcterms:modified xsi:type="dcterms:W3CDTF">2022-02-08T08:25:46Z</dcterms:modified>
</cp:coreProperties>
</file>