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6"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16/02/2022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2/16/2022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2/16/2022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2/16/2022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2/16/2022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2/16/2022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2/16/2022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2/16/2022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2/16/2022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2/16/2022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2/16/2022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2/16/2022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2/16/2022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2/16/2022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2/16/2022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2/16/2022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2/16/2022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2/16/2022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D701025F-BB2D-4126-BA14-BBDB543D45BB}"/>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7" name="Image 6">
            <a:extLst>
              <a:ext uri="{FF2B5EF4-FFF2-40B4-BE49-F238E27FC236}">
                <a16:creationId xmlns:a16="http://schemas.microsoft.com/office/drawing/2014/main" id="{29D17E23-2F3D-40A2-838F-5E515E91B0FC}"/>
              </a:ext>
            </a:extLst>
          </p:cNvPr>
          <p:cNvPicPr>
            <a:picLocks noChangeAspect="1"/>
          </p:cNvPicPr>
          <p:nvPr/>
        </p:nvPicPr>
        <p:blipFill>
          <a:blip r:embed="rId3"/>
          <a:stretch>
            <a:fillRect/>
          </a:stretch>
        </p:blipFill>
        <p:spPr>
          <a:xfrm>
            <a:off x="4754008" y="2349500"/>
            <a:ext cx="4200508" cy="3535986"/>
          </a:xfrm>
          <a:prstGeom prst="rect">
            <a:avLst/>
          </a:prstGeom>
        </p:spPr>
      </p:pic>
    </p:spTree>
    <p:extLst>
      <p:ext uri="{BB962C8B-B14F-4D97-AF65-F5344CB8AC3E}">
        <p14:creationId xmlns:p14="http://schemas.microsoft.com/office/powerpoint/2010/main" val="2368446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8AC4EBE-7CB6-469C-9286-8DAB9A49D32D}"/>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798C990-58C6-4EC4-A59A-786E4DB931BE}"/>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A7FFD26-FE16-445C-81D4-10DA951C5922}"/>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58643769-C1B8-4DA2-84BC-8FE04EDE9E04}"/>
              </a:ext>
            </a:extLst>
          </p:cNvPr>
          <p:cNvPicPr>
            <a:picLocks noChangeAspect="1"/>
          </p:cNvPicPr>
          <p:nvPr/>
        </p:nvPicPr>
        <p:blipFill>
          <a:blip r:embed="rId3"/>
          <a:stretch>
            <a:fillRect/>
          </a:stretch>
        </p:blipFill>
        <p:spPr>
          <a:xfrm>
            <a:off x="3428999" y="3175000"/>
            <a:ext cx="5246577" cy="3429000"/>
          </a:xfrm>
          <a:prstGeom prst="rect">
            <a:avLst/>
          </a:prstGeom>
        </p:spPr>
      </p:pic>
    </p:spTree>
    <p:extLst>
      <p:ext uri="{BB962C8B-B14F-4D97-AF65-F5344CB8AC3E}">
        <p14:creationId xmlns:p14="http://schemas.microsoft.com/office/powerpoint/2010/main" val="1490733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3147087-D6FC-488A-B9AE-189EB2370DE7}"/>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2031538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378969C8-8E3E-4DA3-9425-3C87963D5C09}"/>
              </a:ext>
            </a:extLst>
          </p:cNvPr>
          <p:cNvPicPr>
            <a:picLocks noChangeAspect="1"/>
          </p:cNvPicPr>
          <p:nvPr/>
        </p:nvPicPr>
        <p:blipFill>
          <a:blip r:embed="rId2"/>
          <a:stretch>
            <a:fillRect/>
          </a:stretch>
        </p:blipFill>
        <p:spPr>
          <a:xfrm>
            <a:off x="811463" y="1270000"/>
            <a:ext cx="7407282" cy="5145470"/>
          </a:xfrm>
          <a:prstGeom prst="rect">
            <a:avLst/>
          </a:prstGeom>
        </p:spPr>
      </p:pic>
    </p:spTree>
    <p:extLst>
      <p:ext uri="{BB962C8B-B14F-4D97-AF65-F5344CB8AC3E}">
        <p14:creationId xmlns:p14="http://schemas.microsoft.com/office/powerpoint/2010/main" val="313677664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628</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709</cp:revision>
  <cp:lastPrinted>2012-02-01T10:00:25Z</cp:lastPrinted>
  <dcterms:created xsi:type="dcterms:W3CDTF">2010-04-23T15:09:35Z</dcterms:created>
  <dcterms:modified xsi:type="dcterms:W3CDTF">2022-02-16T08:28:46Z</dcterms:modified>
</cp:coreProperties>
</file>