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9"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1" d="100"/>
          <a:sy n="101" d="100"/>
        </p:scale>
        <p:origin x="209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30/03/2022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3/30/2022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3/30/2022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3/30/2022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3/30/2022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3/30/2022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3/30/2022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3/30/2022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3/30/2022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3/30/2022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3/30/2022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3/30/2022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3/30/2022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3/30/2022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3/30/2022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3/30/2022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3/30/2022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3/30/2022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3/30/2022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3/30/2022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E6973955-CED0-4742-9DB5-928763EB1D3C}"/>
              </a:ext>
            </a:extLst>
          </p:cNvPr>
          <p:cNvPicPr>
            <a:picLocks noChangeAspect="1"/>
          </p:cNvPicPr>
          <p:nvPr/>
        </p:nvPicPr>
        <p:blipFill>
          <a:blip r:embed="rId2"/>
          <a:stretch>
            <a:fillRect/>
          </a:stretch>
        </p:blipFill>
        <p:spPr>
          <a:xfrm>
            <a:off x="240428" y="2347821"/>
            <a:ext cx="4200508" cy="3572566"/>
          </a:xfrm>
          <a:prstGeom prst="rect">
            <a:avLst/>
          </a:prstGeom>
        </p:spPr>
      </p:pic>
      <p:pic>
        <p:nvPicPr>
          <p:cNvPr id="8" name="Image 7">
            <a:extLst>
              <a:ext uri="{FF2B5EF4-FFF2-40B4-BE49-F238E27FC236}">
                <a16:creationId xmlns:a16="http://schemas.microsoft.com/office/drawing/2014/main" id="{A6D5797B-F38B-467E-BA2C-0A880ADDE885}"/>
              </a:ext>
            </a:extLst>
          </p:cNvPr>
          <p:cNvPicPr>
            <a:picLocks noChangeAspect="1"/>
          </p:cNvPicPr>
          <p:nvPr/>
        </p:nvPicPr>
        <p:blipFill>
          <a:blip r:embed="rId3"/>
          <a:stretch>
            <a:fillRect/>
          </a:stretch>
        </p:blipFill>
        <p:spPr>
          <a:xfrm>
            <a:off x="4749800" y="2356966"/>
            <a:ext cx="4206605" cy="3554276"/>
          </a:xfrm>
          <a:prstGeom prst="rect">
            <a:avLst/>
          </a:prstGeom>
        </p:spPr>
      </p:pic>
    </p:spTree>
    <p:extLst>
      <p:ext uri="{BB962C8B-B14F-4D97-AF65-F5344CB8AC3E}">
        <p14:creationId xmlns:p14="http://schemas.microsoft.com/office/powerpoint/2010/main" val="2540038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AFF94146-FED8-4DB5-8B2F-D075CCC8F90C}"/>
              </a:ext>
            </a:extLst>
          </p:cNvPr>
          <p:cNvPicPr>
            <a:picLocks noChangeAspect="1"/>
          </p:cNvPicPr>
          <p:nvPr/>
        </p:nvPicPr>
        <p:blipFill>
          <a:blip r:embed="rId2"/>
          <a:stretch>
            <a:fillRect/>
          </a:stretch>
        </p:blipFill>
        <p:spPr>
          <a:xfrm>
            <a:off x="240428" y="2349500"/>
            <a:ext cx="4200508" cy="3572566"/>
          </a:xfrm>
          <a:prstGeom prst="rect">
            <a:avLst/>
          </a:prstGeom>
        </p:spPr>
      </p:pic>
      <p:pic>
        <p:nvPicPr>
          <p:cNvPr id="8" name="Image 7">
            <a:extLst>
              <a:ext uri="{FF2B5EF4-FFF2-40B4-BE49-F238E27FC236}">
                <a16:creationId xmlns:a16="http://schemas.microsoft.com/office/drawing/2014/main" id="{AA70271F-4ABF-4592-AE5C-87A7E4FA7D81}"/>
              </a:ext>
            </a:extLst>
          </p:cNvPr>
          <p:cNvPicPr>
            <a:picLocks noChangeAspect="1"/>
          </p:cNvPicPr>
          <p:nvPr/>
        </p:nvPicPr>
        <p:blipFill>
          <a:blip r:embed="rId3"/>
          <a:stretch>
            <a:fillRect/>
          </a:stretch>
        </p:blipFill>
        <p:spPr>
          <a:xfrm>
            <a:off x="4749800" y="2349500"/>
            <a:ext cx="4212701" cy="3621338"/>
          </a:xfrm>
          <a:prstGeom prst="rect">
            <a:avLst/>
          </a:prstGeom>
        </p:spPr>
      </p:pic>
    </p:spTree>
    <p:extLst>
      <p:ext uri="{BB962C8B-B14F-4D97-AF65-F5344CB8AC3E}">
        <p14:creationId xmlns:p14="http://schemas.microsoft.com/office/powerpoint/2010/main" val="2466946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B4644CC-7156-4919-A633-A0BB7CA9B6E3}"/>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FAE79948-48B4-439A-B072-DAB5A9E40474}"/>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2D83D30-589E-4FFA-B762-263611FA1623}"/>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7" name="Image 6">
            <a:extLst>
              <a:ext uri="{FF2B5EF4-FFF2-40B4-BE49-F238E27FC236}">
                <a16:creationId xmlns:a16="http://schemas.microsoft.com/office/drawing/2014/main" id="{92DCE2A8-DEEB-40BD-942B-2EF65C24EF9D}"/>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3585874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8D924CD-3332-486D-88FE-92A5B35998AD}"/>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3403747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7C5A9F89-7D3E-41A5-8E6E-1BBAC57DDFF7}"/>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425286074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5683</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709</cp:revision>
  <cp:lastPrinted>2012-02-01T10:00:25Z</cp:lastPrinted>
  <dcterms:created xsi:type="dcterms:W3CDTF">2010-04-23T15:09:35Z</dcterms:created>
  <dcterms:modified xsi:type="dcterms:W3CDTF">2022-03-30T14:55:39Z</dcterms:modified>
</cp:coreProperties>
</file>