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501" r:id="rId8"/>
    <p:sldId id="470" r:id="rId9"/>
    <p:sldId id="456" r:id="rId10"/>
    <p:sldId id="497" r:id="rId11"/>
    <p:sldId id="499" r:id="rId12"/>
    <p:sldId id="500"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4" d="100"/>
          <a:sy n="104" d="100"/>
        </p:scale>
        <p:origin x="1374"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07/02/2022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2/7/2022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2050" name="Picture 2"/>
          <p:cNvPicPr>
            <a:picLocks noChangeAspect="1" noChangeArrowheads="1"/>
          </p:cNvPicPr>
          <p:nvPr userDrawn="1"/>
        </p:nvPicPr>
        <p:blipFill>
          <a:blip r:embed="rId3"/>
          <a:srcRect/>
          <a:stretch/>
        </p:blipFill>
        <p:spPr bwMode="auto">
          <a:xfrm>
            <a:off x="3352800" y="2612734"/>
            <a:ext cx="2334993" cy="637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2/7/2022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2/7/2022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2/7/2022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2/7/2022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2/7/2022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2/7/2022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2/7/2022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2/7/2022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2/7/2022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2/7/2022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8" name="Picture 2"/>
          <p:cNvPicPr>
            <a:picLocks noChangeAspect="1" noChangeArrowheads="1"/>
          </p:cNvPicPr>
          <p:nvPr userDrawn="1"/>
        </p:nvPicPr>
        <p:blipFill>
          <a:blip r:embed="rId3"/>
          <a:srcRect/>
          <a:stretch/>
        </p:blipFill>
        <p:spPr bwMode="auto">
          <a:xfrm>
            <a:off x="7815160" y="466738"/>
            <a:ext cx="963109" cy="263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2/7/2022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2/7/2022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2/7/2022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2/7/2022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2/7/2022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2/7/2022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2/7/2022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2/7/2022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2/7/2022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2/7/2022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2/7/2022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2/7/2022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2/7/2022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2/7/2022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2/7/2022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2/7/2022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2/7/2022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2/7/2022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2/7/2022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2/7/2022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2/7/2022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2/7/2022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2/7/2022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2/7/2022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2/7/2022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2/7/2022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329915" y="3592705"/>
            <a:ext cx="6742937" cy="784906"/>
          </a:xfrm>
        </p:spPr>
        <p:txBody>
          <a:bodyPr/>
          <a:lstStyle/>
          <a:p>
            <a:br>
              <a:rPr lang="en-GB" dirty="0"/>
            </a:br>
            <a:r>
              <a:rPr lang="fr-FR" dirty="0"/>
              <a:t>Global </a:t>
            </a:r>
            <a:r>
              <a:rPr lang="fr-FR" dirty="0" err="1"/>
              <a:t>Hedge</a:t>
            </a:r>
            <a:r>
              <a:rPr lang="fr-FR" dirty="0"/>
              <a:t> Position</a:t>
            </a: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31/01/2022</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3" name="EURUSD_ImageALLOC">
            <a:extLst>
              <a:ext uri="{FF2B5EF4-FFF2-40B4-BE49-F238E27FC236}">
                <a16:creationId xmlns:a16="http://schemas.microsoft.com/office/drawing/2014/main" id="{BAA4AFD2-964C-4158-9745-AD2CC4677CAA}"/>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C657CF75-4061-445D-9DBC-BC9B3348B508}"/>
              </a:ext>
            </a:extLst>
          </p:cNvPr>
          <p:cNvPicPr>
            <a:picLocks noChangeAspect="1"/>
          </p:cNvPicPr>
          <p:nvPr/>
        </p:nvPicPr>
        <p:blipFill>
          <a:blip r:embed="rId3"/>
          <a:stretch>
            <a:fillRect/>
          </a:stretch>
        </p:blipFill>
        <p:spPr>
          <a:xfrm>
            <a:off x="4749800" y="2349500"/>
            <a:ext cx="4212701" cy="3603048"/>
          </a:xfrm>
          <a:prstGeom prst="rect">
            <a:avLst/>
          </a:prstGeom>
        </p:spPr>
      </p:pic>
    </p:spTree>
    <p:extLst>
      <p:ext uri="{BB962C8B-B14F-4D97-AF65-F5344CB8AC3E}">
        <p14:creationId xmlns:p14="http://schemas.microsoft.com/office/powerpoint/2010/main" val="3451822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6" name="Image 5">
            <a:extLst>
              <a:ext uri="{FF2B5EF4-FFF2-40B4-BE49-F238E27FC236}">
                <a16:creationId xmlns:a16="http://schemas.microsoft.com/office/drawing/2014/main" id="{AD9C031D-C3C4-4B57-8BCB-078876E83427}"/>
              </a:ext>
            </a:extLst>
          </p:cNvPr>
          <p:cNvPicPr>
            <a:picLocks noChangeAspect="1"/>
          </p:cNvPicPr>
          <p:nvPr/>
        </p:nvPicPr>
        <p:blipFill>
          <a:blip r:embed="rId2"/>
          <a:stretch>
            <a:fillRect/>
          </a:stretch>
        </p:blipFill>
        <p:spPr>
          <a:xfrm>
            <a:off x="4754008" y="2349500"/>
            <a:ext cx="4200508" cy="3535986"/>
          </a:xfrm>
          <a:prstGeom prst="rect">
            <a:avLst/>
          </a:prstGeom>
        </p:spPr>
      </p:pic>
      <p:pic>
        <p:nvPicPr>
          <p:cNvPr id="8" name="Image 7">
            <a:extLst>
              <a:ext uri="{FF2B5EF4-FFF2-40B4-BE49-F238E27FC236}">
                <a16:creationId xmlns:a16="http://schemas.microsoft.com/office/drawing/2014/main" id="{7D59A83D-6056-4EAE-AEB4-D45E190E6B36}"/>
              </a:ext>
            </a:extLst>
          </p:cNvPr>
          <p:cNvPicPr>
            <a:picLocks noChangeAspect="1"/>
          </p:cNvPicPr>
          <p:nvPr/>
        </p:nvPicPr>
        <p:blipFill>
          <a:blip r:embed="rId3"/>
          <a:stretch>
            <a:fillRect/>
          </a:stretch>
        </p:blipFill>
        <p:spPr>
          <a:xfrm>
            <a:off x="240428" y="2349500"/>
            <a:ext cx="4200508" cy="3535986"/>
          </a:xfrm>
          <a:prstGeom prst="rect">
            <a:avLst/>
          </a:prstGeom>
        </p:spPr>
      </p:pic>
    </p:spTree>
    <p:extLst>
      <p:ext uri="{BB962C8B-B14F-4D97-AF65-F5344CB8AC3E}">
        <p14:creationId xmlns:p14="http://schemas.microsoft.com/office/powerpoint/2010/main" val="41009720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E299DDA5-067A-4715-84FE-6AD51C3CDB77}"/>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051948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3470511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5DD9943E-EE09-4D28-9F77-2F4E5D26B12F}"/>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29341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97F0DC65-D2E7-4467-B67C-0EA53177FE78}"/>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3458163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2B7B8CF2-8E40-4717-A53B-C34C9CF2253B}"/>
              </a:ext>
            </a:extLst>
          </p:cNvPr>
          <p:cNvPicPr>
            <a:picLocks noChangeAspect="1"/>
          </p:cNvPicPr>
          <p:nvPr/>
        </p:nvPicPr>
        <p:blipFill>
          <a:blip r:embed="rId2"/>
          <a:stretch>
            <a:fillRect/>
          </a:stretch>
        </p:blipFill>
        <p:spPr>
          <a:xfrm>
            <a:off x="317500" y="1143000"/>
            <a:ext cx="6226791" cy="1905000"/>
          </a:xfrm>
          <a:prstGeom prst="rect">
            <a:avLst/>
          </a:prstGeom>
        </p:spPr>
      </p:pic>
      <p:pic>
        <p:nvPicPr>
          <p:cNvPr id="8" name="Image 7">
            <a:extLst>
              <a:ext uri="{FF2B5EF4-FFF2-40B4-BE49-F238E27FC236}">
                <a16:creationId xmlns:a16="http://schemas.microsoft.com/office/drawing/2014/main" id="{575D61D5-306E-4FD9-87C5-B0D3D2EB3A27}"/>
              </a:ext>
            </a:extLst>
          </p:cNvPr>
          <p:cNvPicPr>
            <a:picLocks noChangeAspect="1"/>
          </p:cNvPicPr>
          <p:nvPr/>
        </p:nvPicPr>
        <p:blipFill>
          <a:blip r:embed="rId3"/>
          <a:stretch>
            <a:fillRect/>
          </a:stretch>
        </p:blipFill>
        <p:spPr>
          <a:xfrm>
            <a:off x="3498862" y="3188135"/>
            <a:ext cx="5246070" cy="3424385"/>
          </a:xfrm>
          <a:prstGeom prst="rect">
            <a:avLst/>
          </a:prstGeom>
        </p:spPr>
      </p:pic>
    </p:spTree>
    <p:extLst>
      <p:ext uri="{BB962C8B-B14F-4D97-AF65-F5344CB8AC3E}">
        <p14:creationId xmlns:p14="http://schemas.microsoft.com/office/powerpoint/2010/main" val="1038960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69219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F0C1C11B-6889-4261-91D6-2CF0B8BF62C8}"/>
              </a:ext>
            </a:extLst>
          </p:cNvPr>
          <p:cNvPicPr>
            <a:picLocks noChangeAspect="1"/>
          </p:cNvPicPr>
          <p:nvPr/>
        </p:nvPicPr>
        <p:blipFill>
          <a:blip r:embed="rId2"/>
          <a:stretch>
            <a:fillRect/>
          </a:stretch>
        </p:blipFill>
        <p:spPr>
          <a:xfrm>
            <a:off x="825500" y="1270000"/>
            <a:ext cx="7370064" cy="5026152"/>
          </a:xfrm>
          <a:prstGeom prst="rect">
            <a:avLst/>
          </a:prstGeom>
        </p:spPr>
      </p:pic>
    </p:spTree>
    <p:extLst>
      <p:ext uri="{BB962C8B-B14F-4D97-AF65-F5344CB8AC3E}">
        <p14:creationId xmlns:p14="http://schemas.microsoft.com/office/powerpoint/2010/main" val="2009317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26CCCC4F-4430-4001-BE54-E2DB77A867BC}"/>
              </a:ext>
            </a:extLst>
          </p:cNvPr>
          <p:cNvPicPr>
            <a:picLocks noChangeAspect="1"/>
          </p:cNvPicPr>
          <p:nvPr/>
        </p:nvPicPr>
        <p:blipFill>
          <a:blip r:embed="rId2"/>
          <a:stretch>
            <a:fillRect/>
          </a:stretch>
        </p:blipFill>
        <p:spPr>
          <a:xfrm>
            <a:off x="825500" y="1270000"/>
            <a:ext cx="7379208" cy="5029200"/>
          </a:xfrm>
          <a:prstGeom prst="rect">
            <a:avLst/>
          </a:prstGeom>
        </p:spPr>
      </p:pic>
      <p:pic>
        <p:nvPicPr>
          <p:cNvPr id="4" name="Image 3">
            <a:extLst>
              <a:ext uri="{FF2B5EF4-FFF2-40B4-BE49-F238E27FC236}">
                <a16:creationId xmlns:a16="http://schemas.microsoft.com/office/drawing/2014/main" id="{CF6A0F78-3F28-42F8-ABA2-44F3F90AB155}"/>
              </a:ext>
            </a:extLst>
          </p:cNvPr>
          <p:cNvPicPr>
            <a:picLocks noChangeAspect="1"/>
          </p:cNvPicPr>
          <p:nvPr/>
        </p:nvPicPr>
        <p:blipFill>
          <a:blip r:embed="rId3"/>
          <a:stretch>
            <a:fillRect/>
          </a:stretch>
        </p:blipFill>
        <p:spPr>
          <a:xfrm>
            <a:off x="825500" y="1281975"/>
            <a:ext cx="7382896" cy="5005250"/>
          </a:xfrm>
          <a:prstGeom prst="rect">
            <a:avLst/>
          </a:prstGeom>
        </p:spPr>
      </p:pic>
    </p:spTree>
    <p:extLst>
      <p:ext uri="{BB962C8B-B14F-4D97-AF65-F5344CB8AC3E}">
        <p14:creationId xmlns:p14="http://schemas.microsoft.com/office/powerpoint/2010/main" val="220369523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5691</TotalTime>
  <Words>631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709</cp:revision>
  <cp:lastPrinted>2012-02-01T10:00:25Z</cp:lastPrinted>
  <dcterms:created xsi:type="dcterms:W3CDTF">2010-04-23T15:09:35Z</dcterms:created>
  <dcterms:modified xsi:type="dcterms:W3CDTF">2022-02-07T14:12:20Z</dcterms:modified>
</cp:coreProperties>
</file>