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04/03/2022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D466AC18-53A3-4570-993B-9E5C72E3347B}"/>
              </a:ext>
            </a:extLst>
          </p:cNvPr>
          <p:cNvPicPr>
            <a:picLocks noChangeAspect="1"/>
          </p:cNvPicPr>
          <p:nvPr/>
        </p:nvPicPr>
        <p:blipFill>
          <a:blip r:embed="rId2"/>
          <a:stretch>
            <a:fillRect/>
          </a:stretch>
        </p:blipFill>
        <p:spPr>
          <a:xfrm>
            <a:off x="236220" y="2349500"/>
            <a:ext cx="4218798" cy="3645724"/>
          </a:xfrm>
          <a:prstGeom prst="rect">
            <a:avLst/>
          </a:prstGeom>
        </p:spPr>
      </p:pic>
      <p:pic>
        <p:nvPicPr>
          <p:cNvPr id="8" name="Image 7">
            <a:extLst>
              <a:ext uri="{FF2B5EF4-FFF2-40B4-BE49-F238E27FC236}">
                <a16:creationId xmlns:a16="http://schemas.microsoft.com/office/drawing/2014/main" id="{85A79CCA-7916-4D0A-8104-4A56CBC9CC1F}"/>
              </a:ext>
            </a:extLst>
          </p:cNvPr>
          <p:cNvPicPr>
            <a:picLocks noChangeAspect="1"/>
          </p:cNvPicPr>
          <p:nvPr/>
        </p:nvPicPr>
        <p:blipFill>
          <a:blip r:embed="rId3"/>
          <a:stretch>
            <a:fillRect/>
          </a:stretch>
        </p:blipFill>
        <p:spPr>
          <a:xfrm>
            <a:off x="4754008" y="2349500"/>
            <a:ext cx="4200508" cy="3542083"/>
          </a:xfrm>
          <a:prstGeom prst="rect">
            <a:avLst/>
          </a:prstGeom>
        </p:spPr>
      </p:pic>
    </p:spTree>
    <p:extLst>
      <p:ext uri="{BB962C8B-B14F-4D97-AF65-F5344CB8AC3E}">
        <p14:creationId xmlns:p14="http://schemas.microsoft.com/office/powerpoint/2010/main" val="4215203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A5B5CED8-2E26-4143-8A27-31721C797783}"/>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8" name="Image 7">
            <a:extLst>
              <a:ext uri="{FF2B5EF4-FFF2-40B4-BE49-F238E27FC236}">
                <a16:creationId xmlns:a16="http://schemas.microsoft.com/office/drawing/2014/main" id="{D00FE609-4B01-4163-9A20-08B7A11245D6}"/>
              </a:ext>
            </a:extLst>
          </p:cNvPr>
          <p:cNvPicPr>
            <a:picLocks noChangeAspect="1"/>
          </p:cNvPicPr>
          <p:nvPr/>
        </p:nvPicPr>
        <p:blipFill>
          <a:blip r:embed="rId3"/>
          <a:stretch>
            <a:fillRect/>
          </a:stretch>
        </p:blipFill>
        <p:spPr>
          <a:xfrm>
            <a:off x="4754008" y="2349500"/>
            <a:ext cx="4200508" cy="3542083"/>
          </a:xfrm>
          <a:prstGeom prst="rect">
            <a:avLst/>
          </a:prstGeom>
        </p:spPr>
      </p:pic>
    </p:spTree>
    <p:extLst>
      <p:ext uri="{BB962C8B-B14F-4D97-AF65-F5344CB8AC3E}">
        <p14:creationId xmlns:p14="http://schemas.microsoft.com/office/powerpoint/2010/main" val="2581777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E52D65B-9313-4245-9D46-809E153844FD}"/>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2EAD5D8-F588-4A87-89C5-683F6F9AC973}"/>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89FC592-3C91-4B79-9C78-F8451C7068CD}"/>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9" name="Image 8">
            <a:extLst>
              <a:ext uri="{FF2B5EF4-FFF2-40B4-BE49-F238E27FC236}">
                <a16:creationId xmlns:a16="http://schemas.microsoft.com/office/drawing/2014/main" id="{D0A79B07-50A8-4561-8DF3-614D41486105}"/>
              </a:ext>
            </a:extLst>
          </p:cNvPr>
          <p:cNvPicPr>
            <a:picLocks noChangeAspect="1"/>
          </p:cNvPicPr>
          <p:nvPr/>
        </p:nvPicPr>
        <p:blipFill>
          <a:blip r:embed="rId3"/>
          <a:stretch>
            <a:fillRect/>
          </a:stretch>
        </p:blipFill>
        <p:spPr>
          <a:xfrm>
            <a:off x="3428999" y="3198319"/>
            <a:ext cx="5246072" cy="3401818"/>
          </a:xfrm>
          <a:prstGeom prst="rect">
            <a:avLst/>
          </a:prstGeom>
        </p:spPr>
      </p:pic>
    </p:spTree>
    <p:extLst>
      <p:ext uri="{BB962C8B-B14F-4D97-AF65-F5344CB8AC3E}">
        <p14:creationId xmlns:p14="http://schemas.microsoft.com/office/powerpoint/2010/main" val="999328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A97A027-CFA1-490E-8C95-26D0238A0B09}"/>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1061313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131398C1-687C-41EB-9B99-D2E967DEA533}"/>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62775445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5690</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709</cp:revision>
  <cp:lastPrinted>2012-02-01T10:00:25Z</cp:lastPrinted>
  <dcterms:created xsi:type="dcterms:W3CDTF">2010-04-23T15:09:35Z</dcterms:created>
  <dcterms:modified xsi:type="dcterms:W3CDTF">2022-03-04T13:10:47Z</dcterms:modified>
</cp:coreProperties>
</file>