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501" r:id="rId8"/>
    <p:sldId id="470" r:id="rId9"/>
    <p:sldId id="459" r:id="rId10"/>
    <p:sldId id="497" r:id="rId11"/>
    <p:sldId id="499" r:id="rId12"/>
    <p:sldId id="500"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1" d="100"/>
          <a:sy n="101" d="100"/>
        </p:scale>
        <p:origin x="2094" y="10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06/04/2022</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4/6/2022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2050" name="Picture 2"/>
          <p:cNvPicPr>
            <a:picLocks noChangeAspect="1" noChangeArrowheads="1"/>
          </p:cNvPicPr>
          <p:nvPr userDrawn="1"/>
        </p:nvPicPr>
        <p:blipFill>
          <a:blip r:embed="rId3"/>
          <a:srcRect/>
          <a:stretch/>
        </p:blipFill>
        <p:spPr bwMode="auto">
          <a:xfrm>
            <a:off x="3352800" y="2612734"/>
            <a:ext cx="2334993" cy="6379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4/6/2022</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4/6/2022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4/6/2022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4/6/2022</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4/6/2022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4/6/2022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4/6/2022</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4/6/2022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4/6/2022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8" name="Picture 2"/>
          <p:cNvPicPr>
            <a:picLocks noChangeAspect="1" noChangeArrowheads="1"/>
          </p:cNvPicPr>
          <p:nvPr userDrawn="1"/>
        </p:nvPicPr>
        <p:blipFill>
          <a:blip r:embed="rId3"/>
          <a:srcRect/>
          <a:stretch/>
        </p:blipFill>
        <p:spPr bwMode="auto">
          <a:xfrm>
            <a:off x="7815160" y="466738"/>
            <a:ext cx="963109" cy="2631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4/6/2022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4/6/2022</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4/6/2022</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4/6/2022</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4/6/2022</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4/6/2022</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4/6/2022</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4/6/2022</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329915" y="3592705"/>
            <a:ext cx="6742937" cy="784906"/>
          </a:xfrm>
        </p:spPr>
        <p:txBody>
          <a:bodyPr/>
          <a:lstStyle/>
          <a:p>
            <a:br>
              <a:rPr lang="en-GB" dirty="0"/>
            </a:br>
            <a:r>
              <a:rPr lang="fr-FR" dirty="0"/>
              <a:t>Global </a:t>
            </a:r>
            <a:r>
              <a:rPr lang="fr-FR" dirty="0" err="1"/>
              <a:t>Hedge</a:t>
            </a:r>
            <a:r>
              <a:rPr lang="fr-FR" dirty="0"/>
              <a:t> Position</a:t>
            </a: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31/03/2022</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pic>
        <p:nvPicPr>
          <p:cNvPr id="6" name="Image 5">
            <a:extLst>
              <a:ext uri="{FF2B5EF4-FFF2-40B4-BE49-F238E27FC236}">
                <a16:creationId xmlns:a16="http://schemas.microsoft.com/office/drawing/2014/main" id="{2627C67D-0552-4CFD-98DF-B008AFA52F90}"/>
              </a:ext>
            </a:extLst>
          </p:cNvPr>
          <p:cNvPicPr>
            <a:picLocks noChangeAspect="1"/>
          </p:cNvPicPr>
          <p:nvPr/>
        </p:nvPicPr>
        <p:blipFill>
          <a:blip r:embed="rId2"/>
          <a:stretch>
            <a:fillRect/>
          </a:stretch>
        </p:blipFill>
        <p:spPr>
          <a:xfrm>
            <a:off x="240428" y="2349500"/>
            <a:ext cx="4200508" cy="3572566"/>
          </a:xfrm>
          <a:prstGeom prst="rect">
            <a:avLst/>
          </a:prstGeom>
        </p:spPr>
      </p:pic>
      <p:pic>
        <p:nvPicPr>
          <p:cNvPr id="8" name="Image 7">
            <a:extLst>
              <a:ext uri="{FF2B5EF4-FFF2-40B4-BE49-F238E27FC236}">
                <a16:creationId xmlns:a16="http://schemas.microsoft.com/office/drawing/2014/main" id="{67DCCEFE-9751-4100-8281-75833D410B72}"/>
              </a:ext>
            </a:extLst>
          </p:cNvPr>
          <p:cNvPicPr>
            <a:picLocks noChangeAspect="1"/>
          </p:cNvPicPr>
          <p:nvPr/>
        </p:nvPicPr>
        <p:blipFill>
          <a:blip r:embed="rId3"/>
          <a:stretch>
            <a:fillRect/>
          </a:stretch>
        </p:blipFill>
        <p:spPr>
          <a:xfrm>
            <a:off x="4749800" y="2349500"/>
            <a:ext cx="4212701" cy="3621338"/>
          </a:xfrm>
          <a:prstGeom prst="rect">
            <a:avLst/>
          </a:prstGeom>
        </p:spPr>
      </p:pic>
    </p:spTree>
    <p:extLst>
      <p:ext uri="{BB962C8B-B14F-4D97-AF65-F5344CB8AC3E}">
        <p14:creationId xmlns:p14="http://schemas.microsoft.com/office/powerpoint/2010/main" val="26953741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a:t>
            </a:r>
          </a:p>
        </p:txBody>
      </p:sp>
      <p:pic>
        <p:nvPicPr>
          <p:cNvPr id="6" name="Image 5">
            <a:extLst>
              <a:ext uri="{FF2B5EF4-FFF2-40B4-BE49-F238E27FC236}">
                <a16:creationId xmlns:a16="http://schemas.microsoft.com/office/drawing/2014/main" id="{75FB7CAF-E7EA-447A-B4C6-B4E6399D5255}"/>
              </a:ext>
            </a:extLst>
          </p:cNvPr>
          <p:cNvPicPr>
            <a:picLocks noChangeAspect="1"/>
          </p:cNvPicPr>
          <p:nvPr/>
        </p:nvPicPr>
        <p:blipFill>
          <a:blip r:embed="rId2"/>
          <a:stretch>
            <a:fillRect/>
          </a:stretch>
        </p:blipFill>
        <p:spPr>
          <a:xfrm>
            <a:off x="236220" y="2349500"/>
            <a:ext cx="4212701" cy="3621338"/>
          </a:xfrm>
          <a:prstGeom prst="rect">
            <a:avLst/>
          </a:prstGeom>
        </p:spPr>
      </p:pic>
      <p:pic>
        <p:nvPicPr>
          <p:cNvPr id="8" name="Image 7">
            <a:extLst>
              <a:ext uri="{FF2B5EF4-FFF2-40B4-BE49-F238E27FC236}">
                <a16:creationId xmlns:a16="http://schemas.microsoft.com/office/drawing/2014/main" id="{3DB69368-6D5C-44F0-B967-9B011BA7F3BD}"/>
              </a:ext>
            </a:extLst>
          </p:cNvPr>
          <p:cNvPicPr>
            <a:picLocks noChangeAspect="1"/>
          </p:cNvPicPr>
          <p:nvPr/>
        </p:nvPicPr>
        <p:blipFill>
          <a:blip r:embed="rId3"/>
          <a:stretch>
            <a:fillRect/>
          </a:stretch>
        </p:blipFill>
        <p:spPr>
          <a:xfrm>
            <a:off x="4749800" y="2349500"/>
            <a:ext cx="4212701" cy="3621338"/>
          </a:xfrm>
          <a:prstGeom prst="rect">
            <a:avLst/>
          </a:prstGeom>
        </p:spPr>
      </p:pic>
    </p:spTree>
    <p:extLst>
      <p:ext uri="{BB962C8B-B14F-4D97-AF65-F5344CB8AC3E}">
        <p14:creationId xmlns:p14="http://schemas.microsoft.com/office/powerpoint/2010/main" val="24968206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E299DDA5-067A-4715-84FE-6AD51C3CDB77}"/>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0519488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3470511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10092F91-A60C-4ACD-BC48-71837B91FFE0}"/>
              </a:ext>
            </a:extLst>
          </p:cNvPr>
          <p:cNvPicPr>
            <a:picLocks noChangeAspect="1"/>
          </p:cNvPicPr>
          <p:nvPr/>
        </p:nvPicPr>
        <p:blipFill>
          <a:blip r:embed="rId2"/>
          <a:stretch>
            <a:fillRect/>
          </a:stretch>
        </p:blipFill>
        <p:spPr>
          <a:xfrm>
            <a:off x="127000" y="1524000"/>
            <a:ext cx="8890000" cy="764932"/>
          </a:xfrm>
          <a:prstGeom prst="rect">
            <a:avLst/>
          </a:prstGeom>
        </p:spPr>
      </p:pic>
    </p:spTree>
    <p:extLst>
      <p:ext uri="{BB962C8B-B14F-4D97-AF65-F5344CB8AC3E}">
        <p14:creationId xmlns:p14="http://schemas.microsoft.com/office/powerpoint/2010/main" val="3029341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1C76550C-F71D-4498-8412-980859587DC3}"/>
              </a:ext>
            </a:extLst>
          </p:cNvPr>
          <p:cNvPicPr>
            <a:picLocks noChangeAspect="1"/>
          </p:cNvPicPr>
          <p:nvPr/>
        </p:nvPicPr>
        <p:blipFill>
          <a:blip r:embed="rId2"/>
          <a:stretch>
            <a:fillRect/>
          </a:stretch>
        </p:blipFill>
        <p:spPr>
          <a:xfrm>
            <a:off x="127000" y="1524000"/>
            <a:ext cx="8890000" cy="776337"/>
          </a:xfrm>
          <a:prstGeom prst="rect">
            <a:avLst/>
          </a:prstGeom>
        </p:spPr>
      </p:pic>
    </p:spTree>
    <p:extLst>
      <p:ext uri="{BB962C8B-B14F-4D97-AF65-F5344CB8AC3E}">
        <p14:creationId xmlns:p14="http://schemas.microsoft.com/office/powerpoint/2010/main" val="34581634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FA413628-4671-47ED-9EE3-22A533DFFB85}"/>
              </a:ext>
            </a:extLst>
          </p:cNvPr>
          <p:cNvPicPr>
            <a:picLocks noChangeAspect="1"/>
          </p:cNvPicPr>
          <p:nvPr/>
        </p:nvPicPr>
        <p:blipFill>
          <a:blip r:embed="rId2"/>
          <a:stretch>
            <a:fillRect/>
          </a:stretch>
        </p:blipFill>
        <p:spPr>
          <a:xfrm>
            <a:off x="317500" y="1143000"/>
            <a:ext cx="6226791" cy="1905000"/>
          </a:xfrm>
          <a:prstGeom prst="rect">
            <a:avLst/>
          </a:prstGeom>
        </p:spPr>
      </p:pic>
      <p:pic>
        <p:nvPicPr>
          <p:cNvPr id="8" name="Image 7">
            <a:extLst>
              <a:ext uri="{FF2B5EF4-FFF2-40B4-BE49-F238E27FC236}">
                <a16:creationId xmlns:a16="http://schemas.microsoft.com/office/drawing/2014/main" id="{C50CDFF9-47B6-410B-B7C4-2DEC022A5D04}"/>
              </a:ext>
            </a:extLst>
          </p:cNvPr>
          <p:cNvPicPr>
            <a:picLocks noChangeAspect="1"/>
          </p:cNvPicPr>
          <p:nvPr/>
        </p:nvPicPr>
        <p:blipFill>
          <a:blip r:embed="rId3"/>
          <a:stretch>
            <a:fillRect/>
          </a:stretch>
        </p:blipFill>
        <p:spPr>
          <a:xfrm>
            <a:off x="2790825" y="3060600"/>
            <a:ext cx="5896728" cy="3544032"/>
          </a:xfrm>
          <a:prstGeom prst="rect">
            <a:avLst/>
          </a:prstGeom>
        </p:spPr>
      </p:pic>
    </p:spTree>
    <p:extLst>
      <p:ext uri="{BB962C8B-B14F-4D97-AF65-F5344CB8AC3E}">
        <p14:creationId xmlns:p14="http://schemas.microsoft.com/office/powerpoint/2010/main" val="13462259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692190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2BB30698-B3F9-493E-8701-BA1DE191911B}"/>
              </a:ext>
            </a:extLst>
          </p:cNvPr>
          <p:cNvPicPr>
            <a:picLocks noChangeAspect="1"/>
          </p:cNvPicPr>
          <p:nvPr/>
        </p:nvPicPr>
        <p:blipFill>
          <a:blip r:embed="rId2"/>
          <a:stretch>
            <a:fillRect/>
          </a:stretch>
        </p:blipFill>
        <p:spPr>
          <a:xfrm>
            <a:off x="825500" y="1270000"/>
            <a:ext cx="7370064" cy="5026152"/>
          </a:xfrm>
          <a:prstGeom prst="rect">
            <a:avLst/>
          </a:prstGeom>
        </p:spPr>
      </p:pic>
    </p:spTree>
    <p:extLst>
      <p:ext uri="{BB962C8B-B14F-4D97-AF65-F5344CB8AC3E}">
        <p14:creationId xmlns:p14="http://schemas.microsoft.com/office/powerpoint/2010/main" val="42371121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4D46CC79-BB08-4690-8DE2-F2ABFA4C0B5B}"/>
              </a:ext>
            </a:extLst>
          </p:cNvPr>
          <p:cNvPicPr>
            <a:picLocks noChangeAspect="1"/>
          </p:cNvPicPr>
          <p:nvPr/>
        </p:nvPicPr>
        <p:blipFill>
          <a:blip r:embed="rId2"/>
          <a:stretch>
            <a:fillRect/>
          </a:stretch>
        </p:blipFill>
        <p:spPr>
          <a:xfrm>
            <a:off x="825500" y="1270000"/>
            <a:ext cx="7407282" cy="5145470"/>
          </a:xfrm>
          <a:prstGeom prst="rect">
            <a:avLst/>
          </a:prstGeom>
        </p:spPr>
      </p:pic>
    </p:spTree>
    <p:extLst>
      <p:ext uri="{BB962C8B-B14F-4D97-AF65-F5344CB8AC3E}">
        <p14:creationId xmlns:p14="http://schemas.microsoft.com/office/powerpoint/2010/main" val="1077269744"/>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5684</TotalTime>
  <Words>631</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- 2021</vt:lpstr>
      <vt:lpstr>EURUSD - 2022</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Miguel De Sousa</cp:lastModifiedBy>
  <cp:revision>709</cp:revision>
  <cp:lastPrinted>2012-02-01T10:00:25Z</cp:lastPrinted>
  <dcterms:created xsi:type="dcterms:W3CDTF">2010-04-23T15:09:35Z</dcterms:created>
  <dcterms:modified xsi:type="dcterms:W3CDTF">2022-04-06T12:41:16Z</dcterms:modified>
</cp:coreProperties>
</file>