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1" r:id="rId8"/>
    <p:sldId id="470" r:id="rId9"/>
    <p:sldId id="459" r:id="rId10"/>
    <p:sldId id="497" r:id="rId11"/>
    <p:sldId id="499" r:id="rId12"/>
    <p:sldId id="500"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97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04/05/2022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5/4/2022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2050" name="Picture 2"/>
          <p:cNvPicPr>
            <a:picLocks noChangeAspect="1" noChangeArrowheads="1"/>
          </p:cNvPicPr>
          <p:nvPr userDrawn="1"/>
        </p:nvPicPr>
        <p:blipFill>
          <a:blip r:embed="rId3"/>
          <a:srcRect/>
          <a:stretch/>
        </p:blipFill>
        <p:spPr bwMode="auto">
          <a:xfrm>
            <a:off x="3352800" y="2612734"/>
            <a:ext cx="2334993" cy="637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5/4/2022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5/4/2022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5/4/2022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5/4/2022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5/4/2022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5/4/2022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5/4/2022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5/4/2022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5/4/2022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8" name="Picture 2"/>
          <p:cNvPicPr>
            <a:picLocks noChangeAspect="1" noChangeArrowheads="1"/>
          </p:cNvPicPr>
          <p:nvPr userDrawn="1"/>
        </p:nvPicPr>
        <p:blipFill>
          <a:blip r:embed="rId3"/>
          <a:srcRect/>
          <a:stretch/>
        </p:blipFill>
        <p:spPr bwMode="auto">
          <a:xfrm>
            <a:off x="7815160" y="466738"/>
            <a:ext cx="963109" cy="263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5/4/2022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5/4/2022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5/4/2022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5/4/2022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5/4/2022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5/4/2022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5/4/2022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5/4/2022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5/4/2022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329915" y="3592705"/>
            <a:ext cx="6742937" cy="784906"/>
          </a:xfrm>
        </p:spPr>
        <p:txBody>
          <a:bodyPr/>
          <a:lstStyle/>
          <a:p>
            <a:br>
              <a:rPr lang="en-GB" dirty="0"/>
            </a:br>
            <a:r>
              <a:rPr lang="fr-FR" dirty="0"/>
              <a:t>Global </a:t>
            </a:r>
            <a:r>
              <a:rPr lang="fr-FR" dirty="0" err="1"/>
              <a:t>Hedge</a:t>
            </a:r>
            <a:r>
              <a:rPr lang="fr-FR" dirty="0"/>
              <a:t> Position</a:t>
            </a: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29/04/2022</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6" name="Image 5">
            <a:extLst>
              <a:ext uri="{FF2B5EF4-FFF2-40B4-BE49-F238E27FC236}">
                <a16:creationId xmlns:a16="http://schemas.microsoft.com/office/drawing/2014/main" id="{660968DE-D1F7-6535-D03D-8920C74CC73C}"/>
              </a:ext>
            </a:extLst>
          </p:cNvPr>
          <p:cNvPicPr>
            <a:picLocks noChangeAspect="1"/>
          </p:cNvPicPr>
          <p:nvPr/>
        </p:nvPicPr>
        <p:blipFill>
          <a:blip r:embed="rId2"/>
          <a:stretch>
            <a:fillRect/>
          </a:stretch>
        </p:blipFill>
        <p:spPr>
          <a:xfrm>
            <a:off x="240428" y="2346142"/>
            <a:ext cx="4200508" cy="3572566"/>
          </a:xfrm>
          <a:prstGeom prst="rect">
            <a:avLst/>
          </a:prstGeom>
        </p:spPr>
      </p:pic>
      <p:pic>
        <p:nvPicPr>
          <p:cNvPr id="8" name="Image 7">
            <a:extLst>
              <a:ext uri="{FF2B5EF4-FFF2-40B4-BE49-F238E27FC236}">
                <a16:creationId xmlns:a16="http://schemas.microsoft.com/office/drawing/2014/main" id="{42947120-3D16-72D9-AD8E-25D614A48787}"/>
              </a:ext>
            </a:extLst>
          </p:cNvPr>
          <p:cNvPicPr>
            <a:picLocks noChangeAspect="1"/>
          </p:cNvPicPr>
          <p:nvPr/>
        </p:nvPicPr>
        <p:blipFill>
          <a:blip r:embed="rId3"/>
          <a:stretch>
            <a:fillRect/>
          </a:stretch>
        </p:blipFill>
        <p:spPr>
          <a:xfrm>
            <a:off x="4749800" y="2346142"/>
            <a:ext cx="4206605" cy="3554276"/>
          </a:xfrm>
          <a:prstGeom prst="rect">
            <a:avLst/>
          </a:prstGeom>
        </p:spPr>
      </p:pic>
    </p:spTree>
    <p:extLst>
      <p:ext uri="{BB962C8B-B14F-4D97-AF65-F5344CB8AC3E}">
        <p14:creationId xmlns:p14="http://schemas.microsoft.com/office/powerpoint/2010/main" val="1728631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- 2022</a:t>
            </a:r>
          </a:p>
        </p:txBody>
      </p:sp>
      <p:pic>
        <p:nvPicPr>
          <p:cNvPr id="6" name="Image 5">
            <a:extLst>
              <a:ext uri="{FF2B5EF4-FFF2-40B4-BE49-F238E27FC236}">
                <a16:creationId xmlns:a16="http://schemas.microsoft.com/office/drawing/2014/main" id="{E42625C8-C404-9E99-BE59-895F2D4C6F76}"/>
              </a:ext>
            </a:extLst>
          </p:cNvPr>
          <p:cNvPicPr>
            <a:picLocks noChangeAspect="1"/>
          </p:cNvPicPr>
          <p:nvPr/>
        </p:nvPicPr>
        <p:blipFill>
          <a:blip r:embed="rId2"/>
          <a:stretch>
            <a:fillRect/>
          </a:stretch>
        </p:blipFill>
        <p:spPr>
          <a:xfrm>
            <a:off x="229179" y="2272984"/>
            <a:ext cx="4218798" cy="3645724"/>
          </a:xfrm>
          <a:prstGeom prst="rect">
            <a:avLst/>
          </a:prstGeom>
        </p:spPr>
      </p:pic>
      <p:pic>
        <p:nvPicPr>
          <p:cNvPr id="8" name="Image 7">
            <a:extLst>
              <a:ext uri="{FF2B5EF4-FFF2-40B4-BE49-F238E27FC236}">
                <a16:creationId xmlns:a16="http://schemas.microsoft.com/office/drawing/2014/main" id="{0ACA0FE7-D71D-0C68-CC4B-87ED17F78980}"/>
              </a:ext>
            </a:extLst>
          </p:cNvPr>
          <p:cNvPicPr>
            <a:picLocks noChangeAspect="1"/>
          </p:cNvPicPr>
          <p:nvPr/>
        </p:nvPicPr>
        <p:blipFill>
          <a:blip r:embed="rId3"/>
          <a:stretch>
            <a:fillRect/>
          </a:stretch>
        </p:blipFill>
        <p:spPr>
          <a:xfrm>
            <a:off x="4696025" y="2272984"/>
            <a:ext cx="4212701" cy="3621338"/>
          </a:xfrm>
          <a:prstGeom prst="rect">
            <a:avLst/>
          </a:prstGeom>
        </p:spPr>
      </p:pic>
    </p:spTree>
    <p:extLst>
      <p:ext uri="{BB962C8B-B14F-4D97-AF65-F5344CB8AC3E}">
        <p14:creationId xmlns:p14="http://schemas.microsoft.com/office/powerpoint/2010/main" val="5509500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E299DDA5-067A-4715-84FE-6AD51C3CDB77}"/>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051948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347051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91CD8523-4C3B-1005-1AFA-5176303BE69D}"/>
              </a:ext>
            </a:extLst>
          </p:cNvPr>
          <p:cNvPicPr>
            <a:picLocks noChangeAspect="1"/>
          </p:cNvPicPr>
          <p:nvPr/>
        </p:nvPicPr>
        <p:blipFill>
          <a:blip r:embed="rId2"/>
          <a:stretch>
            <a:fillRect/>
          </a:stretch>
        </p:blipFill>
        <p:spPr>
          <a:xfrm>
            <a:off x="127000" y="1524000"/>
            <a:ext cx="8890000" cy="764932"/>
          </a:xfrm>
          <a:prstGeom prst="rect">
            <a:avLst/>
          </a:prstGeom>
        </p:spPr>
      </p:pic>
    </p:spTree>
    <p:extLst>
      <p:ext uri="{BB962C8B-B14F-4D97-AF65-F5344CB8AC3E}">
        <p14:creationId xmlns:p14="http://schemas.microsoft.com/office/powerpoint/2010/main" val="3029341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C0B451B4-DBAD-C359-F18F-A0DA13BF6845}"/>
              </a:ext>
            </a:extLst>
          </p:cNvPr>
          <p:cNvPicPr>
            <a:picLocks noChangeAspect="1"/>
          </p:cNvPicPr>
          <p:nvPr/>
        </p:nvPicPr>
        <p:blipFill>
          <a:blip r:embed="rId2"/>
          <a:stretch>
            <a:fillRect/>
          </a:stretch>
        </p:blipFill>
        <p:spPr>
          <a:xfrm>
            <a:off x="127000" y="1524000"/>
            <a:ext cx="8890000" cy="776337"/>
          </a:xfrm>
          <a:prstGeom prst="rect">
            <a:avLst/>
          </a:prstGeom>
        </p:spPr>
      </p:pic>
    </p:spTree>
    <p:extLst>
      <p:ext uri="{BB962C8B-B14F-4D97-AF65-F5344CB8AC3E}">
        <p14:creationId xmlns:p14="http://schemas.microsoft.com/office/powerpoint/2010/main" val="3458163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3C06008C-8D54-0785-6F44-903AB5DD468C}"/>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8" name="Image 7">
            <a:extLst>
              <a:ext uri="{FF2B5EF4-FFF2-40B4-BE49-F238E27FC236}">
                <a16:creationId xmlns:a16="http://schemas.microsoft.com/office/drawing/2014/main" id="{F06AE238-9215-AE69-4A84-70FA81AC1F6D}"/>
              </a:ext>
            </a:extLst>
          </p:cNvPr>
          <p:cNvPicPr>
            <a:picLocks noChangeAspect="1"/>
          </p:cNvPicPr>
          <p:nvPr/>
        </p:nvPicPr>
        <p:blipFill>
          <a:blip r:embed="rId3"/>
          <a:stretch>
            <a:fillRect/>
          </a:stretch>
        </p:blipFill>
        <p:spPr>
          <a:xfrm>
            <a:off x="2450592" y="3175000"/>
            <a:ext cx="6554461" cy="3429000"/>
          </a:xfrm>
          <a:prstGeom prst="rect">
            <a:avLst/>
          </a:prstGeom>
        </p:spPr>
      </p:pic>
    </p:spTree>
    <p:extLst>
      <p:ext uri="{BB962C8B-B14F-4D97-AF65-F5344CB8AC3E}">
        <p14:creationId xmlns:p14="http://schemas.microsoft.com/office/powerpoint/2010/main" val="3666985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69219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07DA953A-7CFD-0306-04A2-2B1B300620CF}"/>
              </a:ext>
            </a:extLst>
          </p:cNvPr>
          <p:cNvPicPr>
            <a:picLocks noChangeAspect="1"/>
          </p:cNvPicPr>
          <p:nvPr/>
        </p:nvPicPr>
        <p:blipFill>
          <a:blip r:embed="rId2"/>
          <a:stretch>
            <a:fillRect/>
          </a:stretch>
        </p:blipFill>
        <p:spPr>
          <a:xfrm>
            <a:off x="825500" y="1270000"/>
            <a:ext cx="7370064" cy="5026152"/>
          </a:xfrm>
          <a:prstGeom prst="rect">
            <a:avLst/>
          </a:prstGeom>
        </p:spPr>
      </p:pic>
    </p:spTree>
    <p:extLst>
      <p:ext uri="{BB962C8B-B14F-4D97-AF65-F5344CB8AC3E}">
        <p14:creationId xmlns:p14="http://schemas.microsoft.com/office/powerpoint/2010/main" val="3668627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B3CD34CD-8BD7-8764-6EC5-E18C435334FB}"/>
              </a:ext>
            </a:extLst>
          </p:cNvPr>
          <p:cNvPicPr>
            <a:picLocks noChangeAspect="1"/>
          </p:cNvPicPr>
          <p:nvPr/>
        </p:nvPicPr>
        <p:blipFill>
          <a:blip r:embed="rId2"/>
          <a:stretch>
            <a:fillRect/>
          </a:stretch>
        </p:blipFill>
        <p:spPr>
          <a:xfrm>
            <a:off x="821812" y="1269564"/>
            <a:ext cx="7382896" cy="5029636"/>
          </a:xfrm>
          <a:prstGeom prst="rect">
            <a:avLst/>
          </a:prstGeom>
        </p:spPr>
      </p:pic>
    </p:spTree>
    <p:extLst>
      <p:ext uri="{BB962C8B-B14F-4D97-AF65-F5344CB8AC3E}">
        <p14:creationId xmlns:p14="http://schemas.microsoft.com/office/powerpoint/2010/main" val="3914145945"/>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5685</TotalTime>
  <Words>631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- 2021</vt:lpstr>
      <vt:lpstr>EURUSD - 2022</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Miguel De Sousa</cp:lastModifiedBy>
  <cp:revision>709</cp:revision>
  <cp:lastPrinted>2012-02-01T10:00:25Z</cp:lastPrinted>
  <dcterms:created xsi:type="dcterms:W3CDTF">2010-04-23T15:09:35Z</dcterms:created>
  <dcterms:modified xsi:type="dcterms:W3CDTF">2022-05-04T09:34:11Z</dcterms:modified>
</cp:coreProperties>
</file>