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9"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08/06/2022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2050" name="Picture 2"/>
          <p:cNvPicPr>
            <a:picLocks noChangeAspect="1" noChangeArrowheads="1"/>
          </p:cNvPicPr>
          <p:nvPr userDrawn="1"/>
        </p:nvPicPr>
        <p:blipFill>
          <a:blip r:embed="rId3"/>
          <a:srcRect/>
          <a:stretch/>
        </p:blipFill>
        <p:spPr bwMode="auto">
          <a:xfrm>
            <a:off x="3352800" y="2612734"/>
            <a:ext cx="2334993" cy="6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6/8/2022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6/8/2022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6/8/2022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6/8/2022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6/8/2022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6/8/2022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6/8/2022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Picture 2"/>
          <p:cNvPicPr>
            <a:picLocks noChangeAspect="1" noChangeArrowheads="1"/>
          </p:cNvPicPr>
          <p:nvPr userDrawn="1"/>
        </p:nvPicPr>
        <p:blipFill>
          <a:blip r:embed="rId3"/>
          <a:srcRect/>
          <a:stretch/>
        </p:blipFill>
        <p:spPr bwMode="auto">
          <a:xfrm>
            <a:off x="7815160" y="466738"/>
            <a:ext cx="963109" cy="263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6/8/2022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6/8/2022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6/8/2022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6/8/2022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6/8/2022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6/8/2022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6/8/2022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6/8/2022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8E65DD9B-4365-9DC0-0048-39CB7EF73456}"/>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B39FEF75-FD94-66C7-CFB2-4B9452E168CD}"/>
              </a:ext>
            </a:extLst>
          </p:cNvPr>
          <p:cNvPicPr>
            <a:picLocks noChangeAspect="1"/>
          </p:cNvPicPr>
          <p:nvPr/>
        </p:nvPicPr>
        <p:blipFill>
          <a:blip r:embed="rId3"/>
          <a:stretch>
            <a:fillRect/>
          </a:stretch>
        </p:blipFill>
        <p:spPr>
          <a:xfrm>
            <a:off x="4703064" y="2349500"/>
            <a:ext cx="4200508" cy="3566469"/>
          </a:xfrm>
          <a:prstGeom prst="rect">
            <a:avLst/>
          </a:prstGeom>
        </p:spPr>
      </p:pic>
    </p:spTree>
    <p:extLst>
      <p:ext uri="{BB962C8B-B14F-4D97-AF65-F5344CB8AC3E}">
        <p14:creationId xmlns:p14="http://schemas.microsoft.com/office/powerpoint/2010/main" val="3907050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3E174F0A-5437-C55B-DF0F-A2B1FF48B21D}"/>
              </a:ext>
            </a:extLst>
          </p:cNvPr>
          <p:cNvPicPr>
            <a:picLocks noChangeAspect="1"/>
          </p:cNvPicPr>
          <p:nvPr/>
        </p:nvPicPr>
        <p:blipFill>
          <a:blip r:embed="rId2"/>
          <a:stretch>
            <a:fillRect/>
          </a:stretch>
        </p:blipFill>
        <p:spPr>
          <a:xfrm>
            <a:off x="236220" y="2346142"/>
            <a:ext cx="4200508" cy="3572566"/>
          </a:xfrm>
          <a:prstGeom prst="rect">
            <a:avLst/>
          </a:prstGeom>
        </p:spPr>
      </p:pic>
      <p:pic>
        <p:nvPicPr>
          <p:cNvPr id="8" name="Image 7">
            <a:extLst>
              <a:ext uri="{FF2B5EF4-FFF2-40B4-BE49-F238E27FC236}">
                <a16:creationId xmlns:a16="http://schemas.microsoft.com/office/drawing/2014/main" id="{306628BD-9284-1364-D1D4-4CFD2C236274}"/>
              </a:ext>
            </a:extLst>
          </p:cNvPr>
          <p:cNvPicPr>
            <a:picLocks noChangeAspect="1"/>
          </p:cNvPicPr>
          <p:nvPr/>
        </p:nvPicPr>
        <p:blipFill>
          <a:blip r:embed="rId3"/>
          <a:stretch>
            <a:fillRect/>
          </a:stretch>
        </p:blipFill>
        <p:spPr>
          <a:xfrm>
            <a:off x="4749800" y="2352239"/>
            <a:ext cx="4200508" cy="3566469"/>
          </a:xfrm>
          <a:prstGeom prst="rect">
            <a:avLst/>
          </a:prstGeom>
        </p:spPr>
      </p:pic>
    </p:spTree>
    <p:extLst>
      <p:ext uri="{BB962C8B-B14F-4D97-AF65-F5344CB8AC3E}">
        <p14:creationId xmlns:p14="http://schemas.microsoft.com/office/powerpoint/2010/main" val="796982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E299DDA5-067A-4715-84FE-6AD51C3CDB7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4432CA0F-892A-2E69-3072-D5DCC57D0010}"/>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D792D14-4AF0-059A-986C-309DD5373DC1}"/>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C932FFB-47D6-7447-F9B9-A3C33031D016}"/>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3" name="Image 2">
            <a:extLst>
              <a:ext uri="{FF2B5EF4-FFF2-40B4-BE49-F238E27FC236}">
                <a16:creationId xmlns:a16="http://schemas.microsoft.com/office/drawing/2014/main" id="{21943E29-7CCB-1ACC-B6BD-E9E8ED1ADD7E}"/>
              </a:ext>
            </a:extLst>
          </p:cNvPr>
          <p:cNvPicPr>
            <a:picLocks noChangeAspect="1"/>
          </p:cNvPicPr>
          <p:nvPr/>
        </p:nvPicPr>
        <p:blipFill>
          <a:blip r:embed="rId3"/>
          <a:stretch>
            <a:fillRect/>
          </a:stretch>
        </p:blipFill>
        <p:spPr>
          <a:xfrm>
            <a:off x="2862072" y="3060600"/>
            <a:ext cx="6053704" cy="3526401"/>
          </a:xfrm>
          <a:prstGeom prst="rect">
            <a:avLst/>
          </a:prstGeom>
        </p:spPr>
      </p:pic>
    </p:spTree>
    <p:extLst>
      <p:ext uri="{BB962C8B-B14F-4D97-AF65-F5344CB8AC3E}">
        <p14:creationId xmlns:p14="http://schemas.microsoft.com/office/powerpoint/2010/main" val="2475268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6921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69C28718-72D4-4DAA-E75F-B1A48678D74C}"/>
              </a:ext>
            </a:extLst>
          </p:cNvPr>
          <p:cNvPicPr>
            <a:picLocks noChangeAspect="1"/>
          </p:cNvPicPr>
          <p:nvPr/>
        </p:nvPicPr>
        <p:blipFill>
          <a:blip r:embed="rId2"/>
          <a:stretch>
            <a:fillRect/>
          </a:stretch>
        </p:blipFill>
        <p:spPr>
          <a:xfrm>
            <a:off x="825500" y="1270000"/>
            <a:ext cx="7370064" cy="5026152"/>
          </a:xfrm>
          <a:prstGeom prst="rect">
            <a:avLst/>
          </a:prstGeom>
        </p:spPr>
      </p:pic>
    </p:spTree>
    <p:extLst>
      <p:ext uri="{BB962C8B-B14F-4D97-AF65-F5344CB8AC3E}">
        <p14:creationId xmlns:p14="http://schemas.microsoft.com/office/powerpoint/2010/main" val="1352451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E6C011DF-1093-3763-A7F2-57434BB2108F}"/>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27936549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709</cp:revision>
  <cp:lastPrinted>2012-02-01T10:00:25Z</cp:lastPrinted>
  <dcterms:created xsi:type="dcterms:W3CDTF">2010-04-23T15:09:35Z</dcterms:created>
  <dcterms:modified xsi:type="dcterms:W3CDTF">2022-06-08T13:42:35Z</dcterms:modified>
</cp:coreProperties>
</file>