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501" r:id="rId8"/>
    <p:sldId id="470" r:id="rId9"/>
    <p:sldId id="459" r:id="rId10"/>
    <p:sldId id="497" r:id="rId11"/>
    <p:sldId id="499" r:id="rId12"/>
    <p:sldId id="500"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97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12/07/2022</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7/12/2022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2050" name="Picture 2"/>
          <p:cNvPicPr>
            <a:picLocks noChangeAspect="1" noChangeArrowheads="1"/>
          </p:cNvPicPr>
          <p:nvPr userDrawn="1"/>
        </p:nvPicPr>
        <p:blipFill>
          <a:blip r:embed="rId3"/>
          <a:srcRect/>
          <a:stretch/>
        </p:blipFill>
        <p:spPr bwMode="auto">
          <a:xfrm>
            <a:off x="3352800" y="2612734"/>
            <a:ext cx="2334993" cy="6379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7/12/2022</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7/12/2022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7/12/2022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7/12/2022</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7/12/2022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7/12/2022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7/12/2022</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7/12/2022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7/12/2022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8" name="Picture 2"/>
          <p:cNvPicPr>
            <a:picLocks noChangeAspect="1" noChangeArrowheads="1"/>
          </p:cNvPicPr>
          <p:nvPr userDrawn="1"/>
        </p:nvPicPr>
        <p:blipFill>
          <a:blip r:embed="rId3"/>
          <a:srcRect/>
          <a:stretch/>
        </p:blipFill>
        <p:spPr bwMode="auto">
          <a:xfrm>
            <a:off x="7815160" y="466738"/>
            <a:ext cx="963109" cy="2631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7/12/2022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7/12/2022</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7/12/2022</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7/12/2022</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7/12/2022</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7/12/2022</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7/12/2022</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7/12/2022</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329915" y="3592705"/>
            <a:ext cx="6742937" cy="784906"/>
          </a:xfrm>
        </p:spPr>
        <p:txBody>
          <a:bodyPr/>
          <a:lstStyle/>
          <a:p>
            <a:br>
              <a:rPr lang="en-GB" dirty="0"/>
            </a:br>
            <a:r>
              <a:rPr lang="fr-FR" dirty="0"/>
              <a:t>Global </a:t>
            </a:r>
            <a:r>
              <a:rPr lang="fr-FR" dirty="0" err="1"/>
              <a:t>Hedge</a:t>
            </a:r>
            <a:r>
              <a:rPr lang="fr-FR" dirty="0"/>
              <a:t> Position</a:t>
            </a: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30/06/2022</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a:t>
            </a:r>
          </a:p>
        </p:txBody>
      </p:sp>
      <p:pic>
        <p:nvPicPr>
          <p:cNvPr id="8" name="Image 7">
            <a:extLst>
              <a:ext uri="{FF2B5EF4-FFF2-40B4-BE49-F238E27FC236}">
                <a16:creationId xmlns:a16="http://schemas.microsoft.com/office/drawing/2014/main" id="{C8C93EDB-6A47-E1FF-56DE-CB99726C3852}"/>
              </a:ext>
            </a:extLst>
          </p:cNvPr>
          <p:cNvPicPr>
            <a:picLocks noChangeAspect="1"/>
          </p:cNvPicPr>
          <p:nvPr/>
        </p:nvPicPr>
        <p:blipFill>
          <a:blip r:embed="rId2"/>
          <a:stretch>
            <a:fillRect/>
          </a:stretch>
        </p:blipFill>
        <p:spPr>
          <a:xfrm>
            <a:off x="236220" y="2349500"/>
            <a:ext cx="4200508" cy="3572566"/>
          </a:xfrm>
          <a:prstGeom prst="rect">
            <a:avLst/>
          </a:prstGeom>
        </p:spPr>
      </p:pic>
      <p:pic>
        <p:nvPicPr>
          <p:cNvPr id="9" name="Image 8">
            <a:extLst>
              <a:ext uri="{FF2B5EF4-FFF2-40B4-BE49-F238E27FC236}">
                <a16:creationId xmlns:a16="http://schemas.microsoft.com/office/drawing/2014/main" id="{C75CF99E-AD5F-7EF4-561C-0E2CE7AF8744}"/>
              </a:ext>
            </a:extLst>
          </p:cNvPr>
          <p:cNvPicPr>
            <a:picLocks noChangeAspect="1"/>
          </p:cNvPicPr>
          <p:nvPr/>
        </p:nvPicPr>
        <p:blipFill>
          <a:blip r:embed="rId3"/>
          <a:stretch>
            <a:fillRect/>
          </a:stretch>
        </p:blipFill>
        <p:spPr>
          <a:xfrm>
            <a:off x="4754008" y="2349500"/>
            <a:ext cx="4200508" cy="3566469"/>
          </a:xfrm>
          <a:prstGeom prst="rect">
            <a:avLst/>
          </a:prstGeom>
        </p:spPr>
      </p:pic>
    </p:spTree>
    <p:extLst>
      <p:ext uri="{BB962C8B-B14F-4D97-AF65-F5344CB8AC3E}">
        <p14:creationId xmlns:p14="http://schemas.microsoft.com/office/powerpoint/2010/main" val="38782941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a:t>
            </a:r>
          </a:p>
        </p:txBody>
      </p:sp>
      <p:pic>
        <p:nvPicPr>
          <p:cNvPr id="8" name="Image 7">
            <a:extLst>
              <a:ext uri="{FF2B5EF4-FFF2-40B4-BE49-F238E27FC236}">
                <a16:creationId xmlns:a16="http://schemas.microsoft.com/office/drawing/2014/main" id="{576D0CC5-2FC5-896C-380A-61CC0C22BB66}"/>
              </a:ext>
            </a:extLst>
          </p:cNvPr>
          <p:cNvPicPr>
            <a:picLocks noChangeAspect="1"/>
          </p:cNvPicPr>
          <p:nvPr/>
        </p:nvPicPr>
        <p:blipFill>
          <a:blip r:embed="rId2"/>
          <a:stretch>
            <a:fillRect/>
          </a:stretch>
        </p:blipFill>
        <p:spPr>
          <a:xfrm>
            <a:off x="240428" y="2346142"/>
            <a:ext cx="4200508" cy="3572566"/>
          </a:xfrm>
          <a:prstGeom prst="rect">
            <a:avLst/>
          </a:prstGeom>
        </p:spPr>
      </p:pic>
      <p:pic>
        <p:nvPicPr>
          <p:cNvPr id="9" name="Image 8">
            <a:extLst>
              <a:ext uri="{FF2B5EF4-FFF2-40B4-BE49-F238E27FC236}">
                <a16:creationId xmlns:a16="http://schemas.microsoft.com/office/drawing/2014/main" id="{21642C42-F437-309B-8D95-7679593342C0}"/>
              </a:ext>
            </a:extLst>
          </p:cNvPr>
          <p:cNvPicPr>
            <a:picLocks noChangeAspect="1"/>
          </p:cNvPicPr>
          <p:nvPr/>
        </p:nvPicPr>
        <p:blipFill>
          <a:blip r:embed="rId3"/>
          <a:stretch>
            <a:fillRect/>
          </a:stretch>
        </p:blipFill>
        <p:spPr>
          <a:xfrm>
            <a:off x="4754008" y="2352239"/>
            <a:ext cx="4200508" cy="3566469"/>
          </a:xfrm>
          <a:prstGeom prst="rect">
            <a:avLst/>
          </a:prstGeom>
        </p:spPr>
      </p:pic>
    </p:spTree>
    <p:extLst>
      <p:ext uri="{BB962C8B-B14F-4D97-AF65-F5344CB8AC3E}">
        <p14:creationId xmlns:p14="http://schemas.microsoft.com/office/powerpoint/2010/main" val="14987117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E299DDA5-067A-4715-84FE-6AD51C3CDB77}"/>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0519488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3470511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74D00CFB-6FF9-75A5-C231-6097595F4387}"/>
              </a:ext>
            </a:extLst>
          </p:cNvPr>
          <p:cNvPicPr>
            <a:picLocks noChangeAspect="1"/>
          </p:cNvPicPr>
          <p:nvPr/>
        </p:nvPicPr>
        <p:blipFill>
          <a:blip r:embed="rId2"/>
          <a:stretch>
            <a:fillRect/>
          </a:stretch>
        </p:blipFill>
        <p:spPr>
          <a:xfrm>
            <a:off x="127000" y="1524000"/>
            <a:ext cx="8890000" cy="764932"/>
          </a:xfrm>
          <a:prstGeom prst="rect">
            <a:avLst/>
          </a:prstGeom>
        </p:spPr>
      </p:pic>
    </p:spTree>
    <p:extLst>
      <p:ext uri="{BB962C8B-B14F-4D97-AF65-F5344CB8AC3E}">
        <p14:creationId xmlns:p14="http://schemas.microsoft.com/office/powerpoint/2010/main" val="30293415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1B2F8BF0-9B67-14DE-119E-E7B1AD137D2E}"/>
              </a:ext>
            </a:extLst>
          </p:cNvPr>
          <p:cNvPicPr>
            <a:picLocks noChangeAspect="1"/>
          </p:cNvPicPr>
          <p:nvPr/>
        </p:nvPicPr>
        <p:blipFill>
          <a:blip r:embed="rId2"/>
          <a:stretch>
            <a:fillRect/>
          </a:stretch>
        </p:blipFill>
        <p:spPr>
          <a:xfrm>
            <a:off x="127000" y="1524000"/>
            <a:ext cx="8890000" cy="776337"/>
          </a:xfrm>
          <a:prstGeom prst="rect">
            <a:avLst/>
          </a:prstGeom>
        </p:spPr>
      </p:pic>
    </p:spTree>
    <p:extLst>
      <p:ext uri="{BB962C8B-B14F-4D97-AF65-F5344CB8AC3E}">
        <p14:creationId xmlns:p14="http://schemas.microsoft.com/office/powerpoint/2010/main" val="34581634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FF17B27F-C8A7-55C3-5E04-C5F41EAAB078}"/>
              </a:ext>
            </a:extLst>
          </p:cNvPr>
          <p:cNvPicPr>
            <a:picLocks noChangeAspect="1"/>
          </p:cNvPicPr>
          <p:nvPr/>
        </p:nvPicPr>
        <p:blipFill>
          <a:blip r:embed="rId2"/>
          <a:stretch>
            <a:fillRect/>
          </a:stretch>
        </p:blipFill>
        <p:spPr>
          <a:xfrm>
            <a:off x="317500" y="1143000"/>
            <a:ext cx="6226791" cy="1905000"/>
          </a:xfrm>
          <a:prstGeom prst="rect">
            <a:avLst/>
          </a:prstGeom>
        </p:spPr>
      </p:pic>
      <p:pic>
        <p:nvPicPr>
          <p:cNvPr id="8" name="Image 7">
            <a:extLst>
              <a:ext uri="{FF2B5EF4-FFF2-40B4-BE49-F238E27FC236}">
                <a16:creationId xmlns:a16="http://schemas.microsoft.com/office/drawing/2014/main" id="{0E1E6417-1392-0E57-5860-E3D9C78AC17C}"/>
              </a:ext>
            </a:extLst>
          </p:cNvPr>
          <p:cNvPicPr>
            <a:picLocks noChangeAspect="1"/>
          </p:cNvPicPr>
          <p:nvPr/>
        </p:nvPicPr>
        <p:blipFill>
          <a:blip r:embed="rId3"/>
          <a:stretch>
            <a:fillRect/>
          </a:stretch>
        </p:blipFill>
        <p:spPr>
          <a:xfrm>
            <a:off x="3081528" y="3147256"/>
            <a:ext cx="5983929" cy="3597456"/>
          </a:xfrm>
          <a:prstGeom prst="rect">
            <a:avLst/>
          </a:prstGeom>
        </p:spPr>
      </p:pic>
    </p:spTree>
    <p:extLst>
      <p:ext uri="{BB962C8B-B14F-4D97-AF65-F5344CB8AC3E}">
        <p14:creationId xmlns:p14="http://schemas.microsoft.com/office/powerpoint/2010/main" val="30303743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692190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ED7CD168-633C-1F2A-D972-1BB5672C1AE0}"/>
              </a:ext>
            </a:extLst>
          </p:cNvPr>
          <p:cNvPicPr>
            <a:picLocks noChangeAspect="1"/>
          </p:cNvPicPr>
          <p:nvPr/>
        </p:nvPicPr>
        <p:blipFill>
          <a:blip r:embed="rId2"/>
          <a:stretch>
            <a:fillRect/>
          </a:stretch>
        </p:blipFill>
        <p:spPr>
          <a:xfrm>
            <a:off x="825500" y="1270000"/>
            <a:ext cx="7370064" cy="5026152"/>
          </a:xfrm>
          <a:prstGeom prst="rect">
            <a:avLst/>
          </a:prstGeom>
        </p:spPr>
      </p:pic>
    </p:spTree>
    <p:extLst>
      <p:ext uri="{BB962C8B-B14F-4D97-AF65-F5344CB8AC3E}">
        <p14:creationId xmlns:p14="http://schemas.microsoft.com/office/powerpoint/2010/main" val="31944821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80431844-EDEF-4985-5840-4CA33C9502B4}"/>
              </a:ext>
            </a:extLst>
          </p:cNvPr>
          <p:cNvPicPr>
            <a:picLocks noChangeAspect="1"/>
          </p:cNvPicPr>
          <p:nvPr/>
        </p:nvPicPr>
        <p:blipFill>
          <a:blip r:embed="rId2"/>
          <a:stretch>
            <a:fillRect/>
          </a:stretch>
        </p:blipFill>
        <p:spPr>
          <a:xfrm>
            <a:off x="825500" y="1270000"/>
            <a:ext cx="7382896" cy="5029636"/>
          </a:xfrm>
          <a:prstGeom prst="rect">
            <a:avLst/>
          </a:prstGeom>
        </p:spPr>
      </p:pic>
    </p:spTree>
    <p:extLst>
      <p:ext uri="{BB962C8B-B14F-4D97-AF65-F5344CB8AC3E}">
        <p14:creationId xmlns:p14="http://schemas.microsoft.com/office/powerpoint/2010/main" val="3105567399"/>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5683</TotalTime>
  <Words>631</Words>
  <Application>Microsoft Office PowerPoint</Application>
  <PresentationFormat>Affichage à l'écran (4:3)</PresentationFormat>
  <Paragraphs>64</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13</vt:i4>
      </vt:variant>
    </vt:vector>
  </HeadingPairs>
  <TitlesOfParts>
    <vt:vector size="20"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- 2021</vt:lpstr>
      <vt:lpstr>EURUSD - 2022</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Miguel De Sousa</cp:lastModifiedBy>
  <cp:revision>709</cp:revision>
  <cp:lastPrinted>2012-02-01T10:00:25Z</cp:lastPrinted>
  <dcterms:created xsi:type="dcterms:W3CDTF">2010-04-23T15:09:35Z</dcterms:created>
  <dcterms:modified xsi:type="dcterms:W3CDTF">2022-07-12T12:46:34Z</dcterms:modified>
</cp:coreProperties>
</file>