
<file path=[Content_Types].xml><?xml version="1.0" encoding="utf-8"?>
<Types xmlns="http://schemas.openxmlformats.org/package/2006/content-types">
  <Default Extension="emf" ContentType="image/x-emf"/>
  <Default Extension="jpeg" ContentType="image/jpeg"/>
  <Default Extension="jpg" ContentType="image/pn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2"/>
  </p:notesMasterIdLst>
  <p:sldIdLst>
    <p:sldId id="256" r:id="rId3"/>
    <p:sldId id="466" r:id="rId4"/>
    <p:sldId id="476" r:id="rId5"/>
    <p:sldId id="493" r:id="rId6"/>
    <p:sldId id="494" r:id="rId7"/>
    <p:sldId id="470" r:id="rId8"/>
    <p:sldId id="460" r:id="rId9"/>
    <p:sldId id="497" r:id="rId10"/>
    <p:sldId id="499" r:id="rId11"/>
    <p:sldId id="461" r:id="rId12"/>
    <p:sldId id="500" r:id="rId13"/>
    <p:sldId id="502" r:id="rId14"/>
    <p:sldId id="503" r:id="rId15"/>
    <p:sldId id="459" r:id="rId16"/>
    <p:sldId id="504" r:id="rId17"/>
    <p:sldId id="506" r:id="rId18"/>
    <p:sldId id="507" r:id="rId19"/>
    <p:sldId id="409" r:id="rId20"/>
    <p:sldId id="410" r:id="rId21"/>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16" d="100"/>
          <a:sy n="116" d="100"/>
        </p:scale>
        <p:origin x="1560"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01/07/2024</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7/1/2024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srcRect/>
          <a:stretch/>
        </p:blipFill>
        <p:spPr bwMode="auto">
          <a:xfrm>
            <a:off x="3133817" y="2184392"/>
            <a:ext cx="2060486" cy="2060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7/1/2024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7/1/2024</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7/1/2024</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7/1/2024</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7/1/2024</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7/1/2024</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7/1/2024</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7/1/2024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7/1/2024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7/1/2024</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p:cNvPicPr>
            <a:picLocks noChangeAspect="1" noChangeArrowheads="1"/>
          </p:cNvPicPr>
          <p:nvPr userDrawn="1"/>
        </p:nvPicPr>
        <p:blipFill>
          <a:blip r:embed="rId3"/>
          <a:srcRect/>
          <a:stretch/>
        </p:blipFill>
        <p:spPr bwMode="auto">
          <a:xfrm>
            <a:off x="7705817" y="113288"/>
            <a:ext cx="1003177" cy="818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7/1/2024</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7/1/2024</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7/1/2024</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7/1/2024</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7/1/2024</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7/1/2024</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7/1/2024</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7/1/2024</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7/1/2024</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7/1/2024</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7/1/2024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7/1/2024</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7/1/2024</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7/1/2024</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7/1/2024</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7/1/2024</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7/1/2024</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7/1/2024</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7/1/2024</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7/1/2024</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7/1/2024</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7/1/2024</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7/1/2024</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7/1/2024</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7/1/2024</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7/1/2024</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28.06.2024</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JPY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EURJPY - Historical &amp; Planned</a:t>
            </a:r>
            <a:endParaRPr lang="en-US" dirty="0"/>
          </a:p>
        </p:txBody>
      </p:sp>
      <p:pic>
        <p:nvPicPr>
          <p:cNvPr id="3" name="Image 2">
            <a:extLst>
              <a:ext uri="{FF2B5EF4-FFF2-40B4-BE49-F238E27FC236}">
                <a16:creationId xmlns:a16="http://schemas.microsoft.com/office/drawing/2014/main" id="{D140EA32-8E15-D64B-1378-A3AFB71DA402}"/>
              </a:ext>
            </a:extLst>
          </p:cNvPr>
          <p:cNvPicPr>
            <a:picLocks noChangeAspect="1"/>
          </p:cNvPicPr>
          <p:nvPr/>
        </p:nvPicPr>
        <p:blipFill>
          <a:blip r:embed="rId2"/>
          <a:stretch>
            <a:fillRect/>
          </a:stretch>
        </p:blipFill>
        <p:spPr>
          <a:xfrm>
            <a:off x="825500" y="1270000"/>
            <a:ext cx="7379208" cy="5027676"/>
          </a:xfrm>
          <a:prstGeom prst="rect">
            <a:avLst/>
          </a:prstGeom>
        </p:spPr>
      </p:pic>
    </p:spTree>
    <p:extLst>
      <p:ext uri="{BB962C8B-B14F-4D97-AF65-F5344CB8AC3E}">
        <p14:creationId xmlns:p14="http://schemas.microsoft.com/office/powerpoint/2010/main" val="3813512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EURJPY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EURJPY - Synthesis</a:t>
            </a:r>
          </a:p>
        </p:txBody>
      </p:sp>
      <p:pic>
        <p:nvPicPr>
          <p:cNvPr id="8" name="Image 7">
            <a:extLst>
              <a:ext uri="{FF2B5EF4-FFF2-40B4-BE49-F238E27FC236}">
                <a16:creationId xmlns:a16="http://schemas.microsoft.com/office/drawing/2014/main" id="{9A0DFD98-AA64-AA69-4D10-CA771F145667}"/>
              </a:ext>
            </a:extLst>
          </p:cNvPr>
          <p:cNvPicPr>
            <a:picLocks noChangeAspect="1"/>
          </p:cNvPicPr>
          <p:nvPr/>
        </p:nvPicPr>
        <p:blipFill>
          <a:blip r:embed="rId2"/>
          <a:stretch>
            <a:fillRect/>
          </a:stretch>
        </p:blipFill>
        <p:spPr>
          <a:xfrm>
            <a:off x="826704" y="1270000"/>
            <a:ext cx="7382896" cy="5029636"/>
          </a:xfrm>
          <a:prstGeom prst="rect">
            <a:avLst/>
          </a:prstGeom>
        </p:spPr>
      </p:pic>
    </p:spTree>
    <p:extLst>
      <p:ext uri="{BB962C8B-B14F-4D97-AF65-F5344CB8AC3E}">
        <p14:creationId xmlns:p14="http://schemas.microsoft.com/office/powerpoint/2010/main" val="1032276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EURJPY - FY25</a:t>
            </a:r>
          </a:p>
        </p:txBody>
      </p:sp>
      <p:pic>
        <p:nvPicPr>
          <p:cNvPr id="3" name="EURJPY_ImageALLOC">
            <a:extLst>
              <a:ext uri="{FF2B5EF4-FFF2-40B4-BE49-F238E27FC236}">
                <a16:creationId xmlns:a16="http://schemas.microsoft.com/office/drawing/2014/main" id="{CE8107EE-59AB-33D7-8928-7A6394F933CA}"/>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8F6CC579-37CA-A502-A3E5-658CF5E231F8}"/>
              </a:ext>
            </a:extLst>
          </p:cNvPr>
          <p:cNvPicPr>
            <a:picLocks noChangeAspect="1"/>
          </p:cNvPicPr>
          <p:nvPr/>
        </p:nvPicPr>
        <p:blipFill>
          <a:blip r:embed="rId3"/>
          <a:stretch>
            <a:fillRect/>
          </a:stretch>
        </p:blipFill>
        <p:spPr>
          <a:xfrm>
            <a:off x="4754008" y="2349500"/>
            <a:ext cx="4200508" cy="3566469"/>
          </a:xfrm>
          <a:prstGeom prst="rect">
            <a:avLst/>
          </a:prstGeom>
        </p:spPr>
      </p:pic>
    </p:spTree>
    <p:extLst>
      <p:ext uri="{BB962C8B-B14F-4D97-AF65-F5344CB8AC3E}">
        <p14:creationId xmlns:p14="http://schemas.microsoft.com/office/powerpoint/2010/main" val="1128596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EURJPY - FY26</a:t>
            </a:r>
          </a:p>
        </p:txBody>
      </p:sp>
      <p:pic>
        <p:nvPicPr>
          <p:cNvPr id="3" name="EURJPY_ImageALLOC">
            <a:extLst>
              <a:ext uri="{FF2B5EF4-FFF2-40B4-BE49-F238E27FC236}">
                <a16:creationId xmlns:a16="http://schemas.microsoft.com/office/drawing/2014/main" id="{0C073FC0-CDD5-FF75-CF7B-191DD618601A}"/>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7" name="Image 6">
            <a:extLst>
              <a:ext uri="{FF2B5EF4-FFF2-40B4-BE49-F238E27FC236}">
                <a16:creationId xmlns:a16="http://schemas.microsoft.com/office/drawing/2014/main" id="{CE9B4A10-E3FD-0146-8B75-4EE633592777}"/>
              </a:ext>
            </a:extLst>
          </p:cNvPr>
          <p:cNvPicPr>
            <a:picLocks noChangeAspect="1"/>
          </p:cNvPicPr>
          <p:nvPr/>
        </p:nvPicPr>
        <p:blipFill>
          <a:blip r:embed="rId3"/>
          <a:stretch>
            <a:fillRect/>
          </a:stretch>
        </p:blipFill>
        <p:spPr>
          <a:xfrm>
            <a:off x="4754008" y="2349499"/>
            <a:ext cx="4200508" cy="3566469"/>
          </a:xfrm>
          <a:prstGeom prst="rect">
            <a:avLst/>
          </a:prstGeom>
        </p:spPr>
      </p:pic>
    </p:spTree>
    <p:extLst>
      <p:ext uri="{BB962C8B-B14F-4D97-AF65-F5344CB8AC3E}">
        <p14:creationId xmlns:p14="http://schemas.microsoft.com/office/powerpoint/2010/main" val="33918164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128D366D-674F-E5C4-855B-23055265EDA6}"/>
              </a:ext>
            </a:extLst>
          </p:cNvPr>
          <p:cNvPicPr>
            <a:picLocks noChangeAspect="1"/>
          </p:cNvPicPr>
          <p:nvPr/>
        </p:nvPicPr>
        <p:blipFill>
          <a:blip r:embed="rId2"/>
          <a:stretch>
            <a:fillRect/>
          </a:stretch>
        </p:blipFill>
        <p:spPr>
          <a:xfrm>
            <a:off x="825500" y="1270000"/>
            <a:ext cx="7379208" cy="5026152"/>
          </a:xfrm>
          <a:prstGeom prst="rect">
            <a:avLst/>
          </a:prstGeom>
        </p:spPr>
      </p:pic>
    </p:spTree>
    <p:extLst>
      <p:ext uri="{BB962C8B-B14F-4D97-AF65-F5344CB8AC3E}">
        <p14:creationId xmlns:p14="http://schemas.microsoft.com/office/powerpoint/2010/main" val="3327949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5" name="Image 4">
            <a:extLst>
              <a:ext uri="{FF2B5EF4-FFF2-40B4-BE49-F238E27FC236}">
                <a16:creationId xmlns:a16="http://schemas.microsoft.com/office/drawing/2014/main" id="{91028DE9-F7FA-395C-B2EA-CEC9636A8117}"/>
              </a:ext>
            </a:extLst>
          </p:cNvPr>
          <p:cNvPicPr>
            <a:picLocks noChangeAspect="1"/>
          </p:cNvPicPr>
          <p:nvPr/>
        </p:nvPicPr>
        <p:blipFill>
          <a:blip r:embed="rId2"/>
          <a:stretch>
            <a:fillRect/>
          </a:stretch>
        </p:blipFill>
        <p:spPr>
          <a:xfrm>
            <a:off x="823656" y="1269564"/>
            <a:ext cx="7382896" cy="5029636"/>
          </a:xfrm>
          <a:prstGeom prst="rect">
            <a:avLst/>
          </a:prstGeom>
        </p:spPr>
      </p:pic>
    </p:spTree>
    <p:extLst>
      <p:ext uri="{BB962C8B-B14F-4D97-AF65-F5344CB8AC3E}">
        <p14:creationId xmlns:p14="http://schemas.microsoft.com/office/powerpoint/2010/main" val="2038258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FY25 - LM&amp;V</a:t>
            </a:r>
          </a:p>
        </p:txBody>
      </p:sp>
      <p:pic>
        <p:nvPicPr>
          <p:cNvPr id="3" name="EURUSD_ImageALLOC">
            <a:extLst>
              <a:ext uri="{FF2B5EF4-FFF2-40B4-BE49-F238E27FC236}">
                <a16:creationId xmlns:a16="http://schemas.microsoft.com/office/drawing/2014/main" id="{50DFBA3A-6A1E-154B-67A6-727EE95C0EA1}"/>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2445309E-36D5-145A-AF27-33F3F3BD358C}"/>
              </a:ext>
            </a:extLst>
          </p:cNvPr>
          <p:cNvPicPr>
            <a:picLocks noChangeAspect="1"/>
          </p:cNvPicPr>
          <p:nvPr/>
        </p:nvPicPr>
        <p:blipFill>
          <a:blip r:embed="rId3"/>
          <a:stretch>
            <a:fillRect/>
          </a:stretch>
        </p:blipFill>
        <p:spPr>
          <a:xfrm>
            <a:off x="4753893" y="2349501"/>
            <a:ext cx="4200508" cy="3569208"/>
          </a:xfrm>
          <a:prstGeom prst="rect">
            <a:avLst/>
          </a:prstGeom>
        </p:spPr>
      </p:pic>
    </p:spTree>
    <p:extLst>
      <p:ext uri="{BB962C8B-B14F-4D97-AF65-F5344CB8AC3E}">
        <p14:creationId xmlns:p14="http://schemas.microsoft.com/office/powerpoint/2010/main" val="39849427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FY25 - SNPA</a:t>
            </a:r>
          </a:p>
        </p:txBody>
      </p:sp>
      <p:pic>
        <p:nvPicPr>
          <p:cNvPr id="3" name="EURUSD_ImageALLOC">
            <a:extLst>
              <a:ext uri="{FF2B5EF4-FFF2-40B4-BE49-F238E27FC236}">
                <a16:creationId xmlns:a16="http://schemas.microsoft.com/office/drawing/2014/main" id="{B4BA63FA-46AA-07C8-F17F-1C5EED2D7780}"/>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36A41424-D9D6-5F1E-6FA2-748E1C8322EA}"/>
              </a:ext>
            </a:extLst>
          </p:cNvPr>
          <p:cNvPicPr>
            <a:picLocks noChangeAspect="1"/>
          </p:cNvPicPr>
          <p:nvPr/>
        </p:nvPicPr>
        <p:blipFill>
          <a:blip r:embed="rId3"/>
          <a:stretch>
            <a:fillRect/>
          </a:stretch>
        </p:blipFill>
        <p:spPr>
          <a:xfrm>
            <a:off x="4754008" y="2349500"/>
            <a:ext cx="4200508" cy="3566469"/>
          </a:xfrm>
          <a:prstGeom prst="rect">
            <a:avLst/>
          </a:prstGeom>
        </p:spPr>
      </p:pic>
    </p:spTree>
    <p:extLst>
      <p:ext uri="{BB962C8B-B14F-4D97-AF65-F5344CB8AC3E}">
        <p14:creationId xmlns:p14="http://schemas.microsoft.com/office/powerpoint/2010/main" val="4151518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386AD7BF-2AD5-C236-84BA-8DB884BFC9E8}"/>
              </a:ext>
            </a:extLst>
          </p:cNvPr>
          <p:cNvPicPr>
            <a:picLocks noChangeAspect="1"/>
          </p:cNvPicPr>
          <p:nvPr/>
        </p:nvPicPr>
        <p:blipFill>
          <a:blip r:embed="rId2"/>
          <a:stretch>
            <a:fillRect/>
          </a:stretch>
        </p:blipFill>
        <p:spPr>
          <a:xfrm>
            <a:off x="127000" y="1524000"/>
            <a:ext cx="8890000" cy="1884344"/>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2D8B580A-E212-E6AC-03D0-799B0E51BF99}"/>
              </a:ext>
            </a:extLst>
          </p:cNvPr>
          <p:cNvPicPr>
            <a:picLocks noChangeAspect="1"/>
          </p:cNvPicPr>
          <p:nvPr/>
        </p:nvPicPr>
        <p:blipFill>
          <a:blip r:embed="rId2"/>
          <a:stretch>
            <a:fillRect/>
          </a:stretch>
        </p:blipFill>
        <p:spPr>
          <a:xfrm>
            <a:off x="127000" y="1524000"/>
            <a:ext cx="8890000" cy="1344388"/>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id="{3B76D4C9-A520-448E-F1B5-CA0303756892}"/>
              </a:ext>
            </a:extLst>
          </p:cNvPr>
          <p:cNvPicPr>
            <a:picLocks noChangeAspect="1"/>
          </p:cNvPicPr>
          <p:nvPr/>
        </p:nvPicPr>
        <p:blipFill>
          <a:blip r:embed="rId2"/>
          <a:stretch>
            <a:fillRect/>
          </a:stretch>
        </p:blipFill>
        <p:spPr>
          <a:xfrm>
            <a:off x="825500" y="1270000"/>
            <a:ext cx="7379208" cy="5027676"/>
          </a:xfrm>
          <a:prstGeom prst="rect">
            <a:avLst/>
          </a:prstGeom>
        </p:spPr>
      </p:pic>
    </p:spTree>
    <p:extLst>
      <p:ext uri="{BB962C8B-B14F-4D97-AF65-F5344CB8AC3E}">
        <p14:creationId xmlns:p14="http://schemas.microsoft.com/office/powerpoint/2010/main" val="919851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5" name="Image 4">
            <a:extLst>
              <a:ext uri="{FF2B5EF4-FFF2-40B4-BE49-F238E27FC236}">
                <a16:creationId xmlns:a16="http://schemas.microsoft.com/office/drawing/2014/main" id="{B7FD6F1D-D414-DA32-4248-2E36D46891C4}"/>
              </a:ext>
            </a:extLst>
          </p:cNvPr>
          <p:cNvPicPr>
            <a:picLocks noChangeAspect="1"/>
          </p:cNvPicPr>
          <p:nvPr/>
        </p:nvPicPr>
        <p:blipFill>
          <a:blip r:embed="rId2"/>
          <a:stretch>
            <a:fillRect/>
          </a:stretch>
        </p:blipFill>
        <p:spPr>
          <a:xfrm>
            <a:off x="821812" y="1270000"/>
            <a:ext cx="7382896" cy="5029636"/>
          </a:xfrm>
          <a:prstGeom prst="rect">
            <a:avLst/>
          </a:prstGeom>
        </p:spPr>
      </p:pic>
    </p:spTree>
    <p:extLst>
      <p:ext uri="{BB962C8B-B14F-4D97-AF65-F5344CB8AC3E}">
        <p14:creationId xmlns:p14="http://schemas.microsoft.com/office/powerpoint/2010/main" val="2310510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FY25</a:t>
            </a:r>
          </a:p>
        </p:txBody>
      </p:sp>
      <p:pic>
        <p:nvPicPr>
          <p:cNvPr id="3" name="EURGBP_ImageALLOC">
            <a:extLst>
              <a:ext uri="{FF2B5EF4-FFF2-40B4-BE49-F238E27FC236}">
                <a16:creationId xmlns:a16="http://schemas.microsoft.com/office/drawing/2014/main" id="{16F61881-21AB-A2EB-BBBA-2EF627EA4E9A}"/>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B424C8CF-436D-0101-7EC0-9AAD01B6E0D4}"/>
              </a:ext>
            </a:extLst>
          </p:cNvPr>
          <p:cNvPicPr>
            <a:picLocks noChangeAspect="1"/>
          </p:cNvPicPr>
          <p:nvPr/>
        </p:nvPicPr>
        <p:blipFill>
          <a:blip r:embed="rId3"/>
          <a:stretch>
            <a:fillRect/>
          </a:stretch>
        </p:blipFill>
        <p:spPr>
          <a:xfrm>
            <a:off x="4754008" y="2349500"/>
            <a:ext cx="4200508" cy="3566469"/>
          </a:xfrm>
          <a:prstGeom prst="rect">
            <a:avLst/>
          </a:prstGeom>
        </p:spPr>
      </p:pic>
    </p:spTree>
    <p:extLst>
      <p:ext uri="{BB962C8B-B14F-4D97-AF65-F5344CB8AC3E}">
        <p14:creationId xmlns:p14="http://schemas.microsoft.com/office/powerpoint/2010/main" val="2117439517"/>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5688</TotalTime>
  <Words>660</Words>
  <Application>Microsoft Office PowerPoint</Application>
  <PresentationFormat>Affichage à l'écran (4:3)</PresentationFormat>
  <Paragraphs>70</Paragraphs>
  <Slides>19</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19</vt:i4>
      </vt:variant>
    </vt:vector>
  </HeadingPairs>
  <TitlesOfParts>
    <vt:vector size="26"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EURGBP - Historical &amp; Planned</vt:lpstr>
      <vt:lpstr>EURGBP - Synthesis</vt:lpstr>
      <vt:lpstr>EURGBP - FY25</vt:lpstr>
      <vt:lpstr>EURJPY - Historical &amp; Planned</vt:lpstr>
      <vt:lpstr>EURJPY - Synthesis</vt:lpstr>
      <vt:lpstr>EURJPY - FY25</vt:lpstr>
      <vt:lpstr>EURJPY - FY26</vt:lpstr>
      <vt:lpstr>EURUSD - Historical &amp; Planned</vt:lpstr>
      <vt:lpstr>EURUSD - Synthesis</vt:lpstr>
      <vt:lpstr>EURUSD - FY25 - LM&amp;V</vt:lpstr>
      <vt:lpstr>EURUSD - FY25 - SNPA</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Laura Mosca</cp:lastModifiedBy>
  <cp:revision>702</cp:revision>
  <cp:lastPrinted>2012-02-01T10:00:25Z</cp:lastPrinted>
  <dcterms:created xsi:type="dcterms:W3CDTF">2010-04-23T15:09:35Z</dcterms:created>
  <dcterms:modified xsi:type="dcterms:W3CDTF">2024-07-01T15:54:30Z</dcterms:modified>
</cp:coreProperties>
</file>