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60" r:id="rId9"/>
    <p:sldId id="497" r:id="rId10"/>
    <p:sldId id="499" r:id="rId11"/>
    <p:sldId id="461" r:id="rId12"/>
    <p:sldId id="500" r:id="rId13"/>
    <p:sldId id="502" r:id="rId14"/>
    <p:sldId id="503" r:id="rId15"/>
    <p:sldId id="459" r:id="rId16"/>
    <p:sldId id="504"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56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08/08/2024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rcRect/>
          <a:stretch/>
        </p:blipFill>
        <p:spPr bwMode="auto">
          <a:xfrm>
            <a:off x="3133817" y="2184392"/>
            <a:ext cx="2060486" cy="206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8/8/2024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8/8/2024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8/8/2024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8/8/2024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8/8/2024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8/8/2024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8/8/2024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05817" y="113288"/>
            <a:ext cx="1003177" cy="81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8/8/2024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8/8/2024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8/8/2024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8/8/2024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8/8/2024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8/8/2024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8/8/2024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8/8/2024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8/8/2024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EURJPY - Historical &amp; Planned</a:t>
            </a:r>
            <a:endParaRPr lang="en-US" dirty="0"/>
          </a:p>
        </p:txBody>
      </p:sp>
      <p:pic>
        <p:nvPicPr>
          <p:cNvPr id="3" name="Picture 2">
            <a:extLst>
              <a:ext uri="{FF2B5EF4-FFF2-40B4-BE49-F238E27FC236}">
                <a16:creationId xmlns:a16="http://schemas.microsoft.com/office/drawing/2014/main" id="{EF916FF2-81CF-A367-71DF-FCC4B2669B9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3800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5" name="Picture 4">
            <a:extLst>
              <a:ext uri="{FF2B5EF4-FFF2-40B4-BE49-F238E27FC236}">
                <a16:creationId xmlns:a16="http://schemas.microsoft.com/office/drawing/2014/main" id="{49A7B06C-6D2A-32FC-201E-E00650B7CC27}"/>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12384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FY25</a:t>
            </a:r>
          </a:p>
        </p:txBody>
      </p:sp>
      <p:pic>
        <p:nvPicPr>
          <p:cNvPr id="7" name="Picture 6">
            <a:extLst>
              <a:ext uri="{FF2B5EF4-FFF2-40B4-BE49-F238E27FC236}">
                <a16:creationId xmlns:a16="http://schemas.microsoft.com/office/drawing/2014/main" id="{BDF6FBCC-1DD0-D1CE-61BF-E313035B5BC3}"/>
              </a:ext>
            </a:extLst>
          </p:cNvPr>
          <p:cNvPicPr>
            <a:picLocks noChangeAspect="1"/>
          </p:cNvPicPr>
          <p:nvPr/>
        </p:nvPicPr>
        <p:blipFill>
          <a:blip r:embed="rId2"/>
          <a:stretch>
            <a:fillRect/>
          </a:stretch>
        </p:blipFill>
        <p:spPr>
          <a:xfrm>
            <a:off x="238322" y="2349500"/>
            <a:ext cx="4200508" cy="3572566"/>
          </a:xfrm>
          <a:prstGeom prst="rect">
            <a:avLst/>
          </a:prstGeom>
        </p:spPr>
      </p:pic>
      <p:pic>
        <p:nvPicPr>
          <p:cNvPr id="12" name="Picture 11">
            <a:extLst>
              <a:ext uri="{FF2B5EF4-FFF2-40B4-BE49-F238E27FC236}">
                <a16:creationId xmlns:a16="http://schemas.microsoft.com/office/drawing/2014/main" id="{591BC82E-390B-8ABC-FBAC-C32CAEB699AE}"/>
              </a:ext>
            </a:extLst>
          </p:cNvPr>
          <p:cNvPicPr>
            <a:picLocks noChangeAspect="1"/>
          </p:cNvPicPr>
          <p:nvPr/>
        </p:nvPicPr>
        <p:blipFill>
          <a:blip r:embed="rId3"/>
          <a:stretch>
            <a:fillRect/>
          </a:stretch>
        </p:blipFill>
        <p:spPr>
          <a:xfrm>
            <a:off x="4705168" y="2355597"/>
            <a:ext cx="4200508" cy="3566469"/>
          </a:xfrm>
          <a:prstGeom prst="rect">
            <a:avLst/>
          </a:prstGeom>
        </p:spPr>
      </p:pic>
    </p:spTree>
    <p:extLst>
      <p:ext uri="{BB962C8B-B14F-4D97-AF65-F5344CB8AC3E}">
        <p14:creationId xmlns:p14="http://schemas.microsoft.com/office/powerpoint/2010/main" val="356477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FY26</a:t>
            </a:r>
          </a:p>
        </p:txBody>
      </p:sp>
      <p:pic>
        <p:nvPicPr>
          <p:cNvPr id="9" name="Picture 8">
            <a:extLst>
              <a:ext uri="{FF2B5EF4-FFF2-40B4-BE49-F238E27FC236}">
                <a16:creationId xmlns:a16="http://schemas.microsoft.com/office/drawing/2014/main" id="{FD8A5394-A2F8-31D4-906E-9BC22469FB3C}"/>
              </a:ext>
            </a:extLst>
          </p:cNvPr>
          <p:cNvPicPr>
            <a:picLocks noChangeAspect="1"/>
          </p:cNvPicPr>
          <p:nvPr/>
        </p:nvPicPr>
        <p:blipFill>
          <a:blip r:embed="rId2"/>
          <a:stretch>
            <a:fillRect/>
          </a:stretch>
        </p:blipFill>
        <p:spPr>
          <a:xfrm>
            <a:off x="238322" y="2349500"/>
            <a:ext cx="4200508" cy="3572566"/>
          </a:xfrm>
          <a:prstGeom prst="rect">
            <a:avLst/>
          </a:prstGeom>
        </p:spPr>
      </p:pic>
      <p:pic>
        <p:nvPicPr>
          <p:cNvPr id="10" name="Picture 9">
            <a:extLst>
              <a:ext uri="{FF2B5EF4-FFF2-40B4-BE49-F238E27FC236}">
                <a16:creationId xmlns:a16="http://schemas.microsoft.com/office/drawing/2014/main" id="{1A71F808-2BE5-174A-E880-69A21C72D001}"/>
              </a:ext>
            </a:extLst>
          </p:cNvPr>
          <p:cNvPicPr>
            <a:picLocks noChangeAspect="1"/>
          </p:cNvPicPr>
          <p:nvPr/>
        </p:nvPicPr>
        <p:blipFill>
          <a:blip r:embed="rId3"/>
          <a:stretch>
            <a:fillRect/>
          </a:stretch>
        </p:blipFill>
        <p:spPr>
          <a:xfrm>
            <a:off x="4705168" y="2355597"/>
            <a:ext cx="4200508" cy="3566469"/>
          </a:xfrm>
          <a:prstGeom prst="rect">
            <a:avLst/>
          </a:prstGeom>
        </p:spPr>
      </p:pic>
    </p:spTree>
    <p:extLst>
      <p:ext uri="{BB962C8B-B14F-4D97-AF65-F5344CB8AC3E}">
        <p14:creationId xmlns:p14="http://schemas.microsoft.com/office/powerpoint/2010/main" val="372566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9BF977BA-F33C-3EB8-6C4E-AF1F073FCFFF}"/>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3271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Picture 4">
            <a:extLst>
              <a:ext uri="{FF2B5EF4-FFF2-40B4-BE49-F238E27FC236}">
                <a16:creationId xmlns:a16="http://schemas.microsoft.com/office/drawing/2014/main" id="{5AA9A57D-08BD-6435-BCEC-3A9BA96739C0}"/>
              </a:ext>
            </a:extLst>
          </p:cNvPr>
          <p:cNvPicPr>
            <a:picLocks noChangeAspect="1"/>
          </p:cNvPicPr>
          <p:nvPr/>
        </p:nvPicPr>
        <p:blipFill>
          <a:blip r:embed="rId2"/>
          <a:stretch>
            <a:fillRect/>
          </a:stretch>
        </p:blipFill>
        <p:spPr>
          <a:xfrm>
            <a:off x="823656" y="1269564"/>
            <a:ext cx="7382896" cy="5029636"/>
          </a:xfrm>
          <a:prstGeom prst="rect">
            <a:avLst/>
          </a:prstGeom>
        </p:spPr>
      </p:pic>
    </p:spTree>
    <p:extLst>
      <p:ext uri="{BB962C8B-B14F-4D97-AF65-F5344CB8AC3E}">
        <p14:creationId xmlns:p14="http://schemas.microsoft.com/office/powerpoint/2010/main" val="333417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FY25 - LM&amp;V</a:t>
            </a:r>
          </a:p>
        </p:txBody>
      </p:sp>
      <p:pic>
        <p:nvPicPr>
          <p:cNvPr id="6" name="Picture 5">
            <a:extLst>
              <a:ext uri="{FF2B5EF4-FFF2-40B4-BE49-F238E27FC236}">
                <a16:creationId xmlns:a16="http://schemas.microsoft.com/office/drawing/2014/main" id="{EA6C85D9-E590-AF80-F1D9-29EA012E6BE7}"/>
              </a:ext>
            </a:extLst>
          </p:cNvPr>
          <p:cNvPicPr>
            <a:picLocks noChangeAspect="1"/>
          </p:cNvPicPr>
          <p:nvPr/>
        </p:nvPicPr>
        <p:blipFill>
          <a:blip r:embed="rId2"/>
          <a:stretch>
            <a:fillRect/>
          </a:stretch>
        </p:blipFill>
        <p:spPr>
          <a:xfrm>
            <a:off x="238322" y="2349500"/>
            <a:ext cx="4200508" cy="3572566"/>
          </a:xfrm>
          <a:prstGeom prst="rect">
            <a:avLst/>
          </a:prstGeom>
        </p:spPr>
      </p:pic>
      <p:pic>
        <p:nvPicPr>
          <p:cNvPr id="7" name="Picture 6">
            <a:extLst>
              <a:ext uri="{FF2B5EF4-FFF2-40B4-BE49-F238E27FC236}">
                <a16:creationId xmlns:a16="http://schemas.microsoft.com/office/drawing/2014/main" id="{812CA32A-6E1A-E1EB-EAD1-A14441F7B30C}"/>
              </a:ext>
            </a:extLst>
          </p:cNvPr>
          <p:cNvPicPr>
            <a:picLocks noChangeAspect="1"/>
          </p:cNvPicPr>
          <p:nvPr/>
        </p:nvPicPr>
        <p:blipFill>
          <a:blip r:embed="rId3"/>
          <a:stretch>
            <a:fillRect/>
          </a:stretch>
        </p:blipFill>
        <p:spPr>
          <a:xfrm>
            <a:off x="4705170" y="2349500"/>
            <a:ext cx="4200508" cy="3566469"/>
          </a:xfrm>
          <a:prstGeom prst="rect">
            <a:avLst/>
          </a:prstGeom>
        </p:spPr>
      </p:pic>
    </p:spTree>
    <p:extLst>
      <p:ext uri="{BB962C8B-B14F-4D97-AF65-F5344CB8AC3E}">
        <p14:creationId xmlns:p14="http://schemas.microsoft.com/office/powerpoint/2010/main" val="115362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FY25 - SNPA</a:t>
            </a:r>
          </a:p>
        </p:txBody>
      </p:sp>
      <p:pic>
        <p:nvPicPr>
          <p:cNvPr id="8" name="Picture 7">
            <a:extLst>
              <a:ext uri="{FF2B5EF4-FFF2-40B4-BE49-F238E27FC236}">
                <a16:creationId xmlns:a16="http://schemas.microsoft.com/office/drawing/2014/main" id="{7E0DD4C3-B7CD-5F09-10F7-3212B45C6F38}"/>
              </a:ext>
            </a:extLst>
          </p:cNvPr>
          <p:cNvPicPr>
            <a:picLocks noChangeAspect="1"/>
          </p:cNvPicPr>
          <p:nvPr/>
        </p:nvPicPr>
        <p:blipFill>
          <a:blip r:embed="rId2"/>
          <a:stretch>
            <a:fillRect/>
          </a:stretch>
        </p:blipFill>
        <p:spPr>
          <a:xfrm>
            <a:off x="238322" y="2349500"/>
            <a:ext cx="4200508" cy="3572566"/>
          </a:xfrm>
          <a:prstGeom prst="rect">
            <a:avLst/>
          </a:prstGeom>
        </p:spPr>
      </p:pic>
      <p:pic>
        <p:nvPicPr>
          <p:cNvPr id="9" name="Picture 8">
            <a:extLst>
              <a:ext uri="{FF2B5EF4-FFF2-40B4-BE49-F238E27FC236}">
                <a16:creationId xmlns:a16="http://schemas.microsoft.com/office/drawing/2014/main" id="{5D0A8B9E-0E35-1BFD-5500-4E7D7091CA83}"/>
              </a:ext>
            </a:extLst>
          </p:cNvPr>
          <p:cNvPicPr>
            <a:picLocks noChangeAspect="1"/>
          </p:cNvPicPr>
          <p:nvPr/>
        </p:nvPicPr>
        <p:blipFill>
          <a:blip r:embed="rId3"/>
          <a:stretch>
            <a:fillRect/>
          </a:stretch>
        </p:blipFill>
        <p:spPr>
          <a:xfrm>
            <a:off x="4705168" y="2349500"/>
            <a:ext cx="4200508" cy="3566469"/>
          </a:xfrm>
          <a:prstGeom prst="rect">
            <a:avLst/>
          </a:prstGeom>
        </p:spPr>
      </p:pic>
    </p:spTree>
    <p:extLst>
      <p:ext uri="{BB962C8B-B14F-4D97-AF65-F5344CB8AC3E}">
        <p14:creationId xmlns:p14="http://schemas.microsoft.com/office/powerpoint/2010/main" val="186117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5EAB02B-C130-5993-D3C2-9A246A23591B}"/>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BE4315D-0993-928D-5051-F254BBB4301C}"/>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Picture 2">
            <a:extLst>
              <a:ext uri="{FF2B5EF4-FFF2-40B4-BE49-F238E27FC236}">
                <a16:creationId xmlns:a16="http://schemas.microsoft.com/office/drawing/2014/main" id="{C6F85863-AEAA-24CB-4C36-A13DCEE10CC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48826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Picture 4">
            <a:extLst>
              <a:ext uri="{FF2B5EF4-FFF2-40B4-BE49-F238E27FC236}">
                <a16:creationId xmlns:a16="http://schemas.microsoft.com/office/drawing/2014/main" id="{388964DC-89D9-ADD5-6421-8F478F43AF95}"/>
              </a:ext>
            </a:extLst>
          </p:cNvPr>
          <p:cNvPicPr>
            <a:picLocks noChangeAspect="1"/>
          </p:cNvPicPr>
          <p:nvPr/>
        </p:nvPicPr>
        <p:blipFill>
          <a:blip r:embed="rId2"/>
          <a:stretch>
            <a:fillRect/>
          </a:stretch>
        </p:blipFill>
        <p:spPr>
          <a:xfrm>
            <a:off x="823656" y="1269564"/>
            <a:ext cx="7382896" cy="5029636"/>
          </a:xfrm>
          <a:prstGeom prst="rect">
            <a:avLst/>
          </a:prstGeom>
        </p:spPr>
      </p:pic>
    </p:spTree>
    <p:extLst>
      <p:ext uri="{BB962C8B-B14F-4D97-AF65-F5344CB8AC3E}">
        <p14:creationId xmlns:p14="http://schemas.microsoft.com/office/powerpoint/2010/main" val="265965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FY25</a:t>
            </a:r>
          </a:p>
        </p:txBody>
      </p:sp>
      <p:pic>
        <p:nvPicPr>
          <p:cNvPr id="8" name="Picture 7">
            <a:extLst>
              <a:ext uri="{FF2B5EF4-FFF2-40B4-BE49-F238E27FC236}">
                <a16:creationId xmlns:a16="http://schemas.microsoft.com/office/drawing/2014/main" id="{206D4C15-4D3B-2ECA-E986-8BA94BDAC017}"/>
              </a:ext>
            </a:extLst>
          </p:cNvPr>
          <p:cNvPicPr>
            <a:picLocks noChangeAspect="1"/>
          </p:cNvPicPr>
          <p:nvPr/>
        </p:nvPicPr>
        <p:blipFill>
          <a:blip r:embed="rId2"/>
          <a:stretch>
            <a:fillRect/>
          </a:stretch>
        </p:blipFill>
        <p:spPr>
          <a:xfrm>
            <a:off x="4705170" y="2355597"/>
            <a:ext cx="4200508" cy="3566469"/>
          </a:xfrm>
          <a:prstGeom prst="rect">
            <a:avLst/>
          </a:prstGeom>
        </p:spPr>
      </p:pic>
      <p:pic>
        <p:nvPicPr>
          <p:cNvPr id="10" name="Picture 9">
            <a:extLst>
              <a:ext uri="{FF2B5EF4-FFF2-40B4-BE49-F238E27FC236}">
                <a16:creationId xmlns:a16="http://schemas.microsoft.com/office/drawing/2014/main" id="{8544D4A0-13BD-7063-00BD-4F2B6B6885AB}"/>
              </a:ext>
            </a:extLst>
          </p:cNvPr>
          <p:cNvPicPr>
            <a:picLocks noChangeAspect="1"/>
          </p:cNvPicPr>
          <p:nvPr/>
        </p:nvPicPr>
        <p:blipFill>
          <a:blip r:embed="rId3"/>
          <a:stretch>
            <a:fillRect/>
          </a:stretch>
        </p:blipFill>
        <p:spPr>
          <a:xfrm>
            <a:off x="238324" y="2349500"/>
            <a:ext cx="4200508" cy="3572566"/>
          </a:xfrm>
          <a:prstGeom prst="rect">
            <a:avLst/>
          </a:prstGeom>
        </p:spPr>
      </p:pic>
    </p:spTree>
    <p:extLst>
      <p:ext uri="{BB962C8B-B14F-4D97-AF65-F5344CB8AC3E}">
        <p14:creationId xmlns:p14="http://schemas.microsoft.com/office/powerpoint/2010/main" val="21435731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659</Words>
  <Application>Microsoft Office PowerPoint</Application>
  <PresentationFormat>On-screen Show (4:3)</PresentationFormat>
  <Paragraphs>69</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FY25</vt:lpstr>
      <vt:lpstr>EURJPY - Historical &amp; Planned</vt:lpstr>
      <vt:lpstr>EURJPY - Synthesis</vt:lpstr>
      <vt:lpstr>EURJPY - FY25</vt:lpstr>
      <vt:lpstr>EURJPY - FY26</vt:lpstr>
      <vt:lpstr>EURUSD - Historical &amp; Planned</vt:lpstr>
      <vt:lpstr>EURUSD - Synthesis</vt:lpstr>
      <vt:lpstr>EURUSD - FY25 - LM&amp;V</vt:lpstr>
      <vt:lpstr>EURUSD - FY25 - SNPA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Mosca</cp:lastModifiedBy>
  <cp:revision>702</cp:revision>
  <cp:lastPrinted>2012-02-01T10:00:25Z</cp:lastPrinted>
  <dcterms:created xsi:type="dcterms:W3CDTF">2010-04-23T15:09:35Z</dcterms:created>
  <dcterms:modified xsi:type="dcterms:W3CDTF">2024-08-08T12:17:40Z</dcterms:modified>
</cp:coreProperties>
</file>