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60" r:id="rId9"/>
    <p:sldId id="497" r:id="rId10"/>
    <p:sldId id="499" r:id="rId11"/>
    <p:sldId id="461" r:id="rId12"/>
    <p:sldId id="500" r:id="rId13"/>
    <p:sldId id="502" r:id="rId14"/>
    <p:sldId id="503" r:id="rId15"/>
    <p:sldId id="459" r:id="rId16"/>
    <p:sldId id="504"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06/09/2024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Picture 2"/>
          <p:cNvPicPr>
            <a:picLocks noChangeAspect="1" noChangeArrowheads="1"/>
          </p:cNvPicPr>
          <p:nvPr userDrawn="1"/>
        </p:nvPicPr>
        <p:blipFill>
          <a:blip r:embed="rId3"/>
          <a:srcRect/>
          <a:stretch/>
        </p:blipFill>
        <p:spPr bwMode="auto">
          <a:xfrm>
            <a:off x="3133817" y="2184392"/>
            <a:ext cx="2060486" cy="206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9/6/2024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9/6/2024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705817" y="113288"/>
            <a:ext cx="1003177" cy="81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9/6/2024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9/6/2024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9/6/2024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9/6/2024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9/6/2024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9/6/2024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9/6/2024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EURJPY - Historical &amp; Planned</a:t>
            </a:r>
            <a:endParaRPr lang="en-US" dirty="0"/>
          </a:p>
        </p:txBody>
      </p:sp>
      <p:pic>
        <p:nvPicPr>
          <p:cNvPr id="3" name="Picture 2">
            <a:extLst>
              <a:ext uri="{FF2B5EF4-FFF2-40B4-BE49-F238E27FC236}">
                <a16:creationId xmlns:a16="http://schemas.microsoft.com/office/drawing/2014/main" id="{60AF1EB0-8215-13CA-658E-8EC62FBFC7B4}"/>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01626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F9F19B8E-CB4D-7899-6C7E-A443BBC67E3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36365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FY25</a:t>
            </a:r>
          </a:p>
        </p:txBody>
      </p:sp>
      <p:pic>
        <p:nvPicPr>
          <p:cNvPr id="3" name="EURJPY_ImageALLOC">
            <a:extLst>
              <a:ext uri="{FF2B5EF4-FFF2-40B4-BE49-F238E27FC236}">
                <a16:creationId xmlns:a16="http://schemas.microsoft.com/office/drawing/2014/main" id="{40A05902-208B-5A5F-22DF-39A962F6F89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JPY_ImageBLEND">
            <a:extLst>
              <a:ext uri="{FF2B5EF4-FFF2-40B4-BE49-F238E27FC236}">
                <a16:creationId xmlns:a16="http://schemas.microsoft.com/office/drawing/2014/main" id="{8E8EE3D8-26A8-893C-7193-25BF52D9B54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18745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FY26</a:t>
            </a:r>
          </a:p>
        </p:txBody>
      </p:sp>
      <p:pic>
        <p:nvPicPr>
          <p:cNvPr id="3" name="EURJPY_ImageALLOC">
            <a:extLst>
              <a:ext uri="{FF2B5EF4-FFF2-40B4-BE49-F238E27FC236}">
                <a16:creationId xmlns:a16="http://schemas.microsoft.com/office/drawing/2014/main" id="{1B611038-3809-FE58-C981-87C1D553891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JPY_ImageBLEND">
            <a:extLst>
              <a:ext uri="{FF2B5EF4-FFF2-40B4-BE49-F238E27FC236}">
                <a16:creationId xmlns:a16="http://schemas.microsoft.com/office/drawing/2014/main" id="{2C901829-905A-22CD-DDEF-F13AA0F0B62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87204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0C754A90-EF79-9717-2373-493FA4D0D80A}"/>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416256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54361E07-9B40-5BBA-FEEB-22B32655376F}"/>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67066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FY25 - LM&amp;V</a:t>
            </a:r>
          </a:p>
        </p:txBody>
      </p:sp>
      <p:pic>
        <p:nvPicPr>
          <p:cNvPr id="3" name="EURUSD_ImageALLOC">
            <a:extLst>
              <a:ext uri="{FF2B5EF4-FFF2-40B4-BE49-F238E27FC236}">
                <a16:creationId xmlns:a16="http://schemas.microsoft.com/office/drawing/2014/main" id="{586EBB3A-821F-6425-C991-A5144CAC527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9D4C89E-5CB3-0151-7775-887F2079C3B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80148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FY25 - SNPA</a:t>
            </a:r>
          </a:p>
        </p:txBody>
      </p:sp>
      <p:pic>
        <p:nvPicPr>
          <p:cNvPr id="3" name="EURUSD_ImageALLOC">
            <a:extLst>
              <a:ext uri="{FF2B5EF4-FFF2-40B4-BE49-F238E27FC236}">
                <a16:creationId xmlns:a16="http://schemas.microsoft.com/office/drawing/2014/main" id="{A4CDCF09-2B30-A073-289B-E0D34532328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FEC108B-A897-0535-F86B-85A1FE08ECE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218334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16F6464-453C-531B-8A52-0B926EB867F8}"/>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E1F2E58-AE4A-14F0-9FAE-4330C8A222AC}"/>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Picture 2">
            <a:extLst>
              <a:ext uri="{FF2B5EF4-FFF2-40B4-BE49-F238E27FC236}">
                <a16:creationId xmlns:a16="http://schemas.microsoft.com/office/drawing/2014/main" id="{AFBDCCA7-9008-0F8B-77C3-23338FAC64CE}"/>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88444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318E69C8-05E7-DE6C-8D71-355C984682D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65913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FY25</a:t>
            </a:r>
          </a:p>
        </p:txBody>
      </p:sp>
      <p:pic>
        <p:nvPicPr>
          <p:cNvPr id="3" name="EURGBP_ImageALLOC">
            <a:extLst>
              <a:ext uri="{FF2B5EF4-FFF2-40B4-BE49-F238E27FC236}">
                <a16:creationId xmlns:a16="http://schemas.microsoft.com/office/drawing/2014/main" id="{F193DE3E-2C63-C021-8C50-CB93D2F98D6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65657A63-ABF1-63D0-39E5-2BCFDE574A4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27447989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5677</TotalTime>
  <Words>660</Words>
  <Application>Microsoft Office PowerPoint</Application>
  <PresentationFormat>On-screen Show (4:3)</PresentationFormat>
  <Paragraphs>70</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FY25</vt:lpstr>
      <vt:lpstr>EURJPY - Historical &amp; Planned</vt:lpstr>
      <vt:lpstr>EURJPY - Synthesis</vt:lpstr>
      <vt:lpstr>EURJPY - FY25</vt:lpstr>
      <vt:lpstr>EURJPY - FY26</vt:lpstr>
      <vt:lpstr>EURUSD - Historical &amp; Planned</vt:lpstr>
      <vt:lpstr>EURUSD - Synthesis</vt:lpstr>
      <vt:lpstr>EURUSD - FY25 - LM&amp;V</vt:lpstr>
      <vt:lpstr>EURUSD - FY25 - SNPA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701</cp:revision>
  <cp:lastPrinted>2012-02-01T10:00:25Z</cp:lastPrinted>
  <dcterms:created xsi:type="dcterms:W3CDTF">2010-04-23T15:09:35Z</dcterms:created>
  <dcterms:modified xsi:type="dcterms:W3CDTF">2024-09-06T07:23:30Z</dcterms:modified>
</cp:coreProperties>
</file>