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4" r:id="rId4"/>
    <p:sldId id="425" r:id="rId5"/>
    <p:sldId id="423" r:id="rId6"/>
    <p:sldId id="426" r:id="rId7"/>
    <p:sldId id="427" r:id="rId8"/>
    <p:sldId id="428" r:id="rId9"/>
    <p:sldId id="409" r:id="rId10"/>
    <p:sldId id="410" r:id="rId11"/>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37" autoAdjust="0"/>
    <p:restoredTop sz="94626" autoAdjust="0"/>
  </p:normalViewPr>
  <p:slideViewPr>
    <p:cSldViewPr snapToGrid="0">
      <p:cViewPr>
        <p:scale>
          <a:sx n="75" d="100"/>
          <a:sy n="75" d="100"/>
        </p:scale>
        <p:origin x="-1356"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30/07/2014</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7/30/2014</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7/30/2014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7/30/2014</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7/30/2014</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7/30/2014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7/30/2014</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7/30/2014</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7/30/2014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7/30/2014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112469" y="193727"/>
            <a:ext cx="1646887" cy="7576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7/30/2014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7/30/2014</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7/30/2014</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7/30/2014</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7/30/2014</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7/30/2014</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7/30/2014</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7/30/2014</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7/30/2014</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845806"/>
            <a:ext cx="6742112" cy="793750"/>
          </a:xfrm>
        </p:spPr>
        <p:txBody>
          <a:bodyPr/>
          <a:lstStyle/>
          <a:p>
            <a:pPr>
              <a:spcBef>
                <a:spcPts val="1200"/>
              </a:spcBef>
            </a:pPr>
            <a:r>
              <a:rPr lang="en-GB" sz="2800" dirty="0" smtClean="0">
                <a:solidFill>
                  <a:srgbClr val="302421"/>
                </a:solidFill>
                <a:latin typeface="Calibri" pitchFamily="34" charset="0"/>
                <a:cs typeface="Arial" pitchFamily="34" charset="0"/>
              </a:rPr>
              <a:t/>
            </a:r>
            <a:br>
              <a:rPr lang="en-GB" sz="2800" dirty="0" smtClean="0">
                <a:solidFill>
                  <a:srgbClr val="302421"/>
                </a:solidFill>
                <a:latin typeface="Calibri" pitchFamily="34" charset="0"/>
                <a:cs typeface="Arial" pitchFamily="34" charset="0"/>
              </a:rPr>
            </a:br>
            <a:r>
              <a:rPr lang="fr-FR" sz="2800" dirty="0" smtClean="0">
                <a:solidFill>
                  <a:srgbClr val="302421"/>
                </a:solidFill>
                <a:latin typeface="Calibri" pitchFamily="34" charset="0"/>
                <a:cs typeface="Arial" pitchFamily="34" charset="0"/>
              </a:rPr>
              <a:t>Données de marché utilisées pour les valorisations au 30 juin 2014</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smtClean="0">
                <a:solidFill>
                  <a:srgbClr val="302421"/>
                </a:solidFill>
                <a:latin typeface="Calibri" pitchFamily="34" charset="0"/>
              </a:rPr>
              <a:t>30/07/2014</a:t>
            </a: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9667" y="1111746"/>
            <a:ext cx="7371823" cy="5626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Title"/>
          <p:cNvSpPr txBox="1">
            <a:spLocks noChangeArrowheads="1"/>
          </p:cNvSpPr>
          <p:nvPr/>
        </p:nvSpPr>
        <p:spPr bwMode="auto">
          <a:xfrm>
            <a:off x="1482153" y="185905"/>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fr-FR" sz="2400" dirty="0" smtClean="0">
                <a:solidFill>
                  <a:srgbClr val="000000"/>
                </a:solidFill>
                <a:latin typeface="Calibri" pitchFamily="34" charset="0"/>
              </a:rPr>
              <a:t>IR: Courbes de taux EUR </a:t>
            </a:r>
          </a:p>
          <a:p>
            <a:pPr algn="ctr" eaLnBrk="1" hangingPunct="1"/>
            <a:r>
              <a:rPr lang="fr-FR" sz="2400" dirty="0" smtClean="0">
                <a:solidFill>
                  <a:srgbClr val="000000"/>
                </a:solidFill>
                <a:latin typeface="Calibri" pitchFamily="34" charset="0"/>
              </a:rPr>
              <a:t>et courbe d’actualisation</a:t>
            </a:r>
            <a:endParaRPr lang="fr-FR" sz="2400" dirty="0">
              <a:solidFill>
                <a:srgbClr val="000000"/>
              </a:solidFill>
              <a:latin typeface="Calibri" pitchFamily="34" charset="0"/>
            </a:endParaRPr>
          </a:p>
        </p:txBody>
      </p:sp>
    </p:spTree>
    <p:extLst>
      <p:ext uri="{BB962C8B-B14F-4D97-AF65-F5344CB8AC3E}">
        <p14:creationId xmlns:p14="http://schemas.microsoft.com/office/powerpoint/2010/main" val="300596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5051" y="1166338"/>
            <a:ext cx="7551975" cy="5508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Title"/>
          <p:cNvSpPr txBox="1">
            <a:spLocks noChangeArrowheads="1"/>
          </p:cNvSpPr>
          <p:nvPr/>
        </p:nvSpPr>
        <p:spPr bwMode="auto">
          <a:xfrm>
            <a:off x="1482153" y="185905"/>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fr-FR" sz="2400" dirty="0" smtClean="0">
                <a:solidFill>
                  <a:srgbClr val="000000"/>
                </a:solidFill>
                <a:latin typeface="Calibri" pitchFamily="34" charset="0"/>
              </a:rPr>
              <a:t>IR: Surfaces de volatilité</a:t>
            </a:r>
          </a:p>
          <a:p>
            <a:pPr algn="ctr" eaLnBrk="1" hangingPunct="1"/>
            <a:r>
              <a:rPr lang="fr-FR" sz="2400" dirty="0" smtClean="0">
                <a:solidFill>
                  <a:srgbClr val="000000"/>
                </a:solidFill>
                <a:latin typeface="Calibri" pitchFamily="34" charset="0"/>
              </a:rPr>
              <a:t>Options vanilles et </a:t>
            </a:r>
            <a:r>
              <a:rPr lang="fr-FR" sz="2400" dirty="0" err="1" smtClean="0">
                <a:solidFill>
                  <a:srgbClr val="000000"/>
                </a:solidFill>
                <a:latin typeface="Calibri" pitchFamily="34" charset="0"/>
              </a:rPr>
              <a:t>swaptions</a:t>
            </a:r>
            <a:endParaRPr lang="fr-FR" sz="2400" dirty="0">
              <a:solidFill>
                <a:srgbClr val="000000"/>
              </a:solidFill>
              <a:latin typeface="Calibri" pitchFamily="34" charset="0"/>
            </a:endParaRPr>
          </a:p>
        </p:txBody>
      </p:sp>
    </p:spTree>
    <p:extLst>
      <p:ext uri="{BB962C8B-B14F-4D97-AF65-F5344CB8AC3E}">
        <p14:creationId xmlns:p14="http://schemas.microsoft.com/office/powerpoint/2010/main" val="258000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482153" y="178517"/>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FX: EURUSD</a:t>
            </a:r>
          </a:p>
          <a:p>
            <a:pPr algn="ctr" eaLnBrk="1" hangingPunct="1"/>
            <a:r>
              <a:rPr lang="fr-FR" sz="2400" dirty="0" smtClean="0">
                <a:solidFill>
                  <a:srgbClr val="000000"/>
                </a:solidFill>
                <a:latin typeface="Calibri" pitchFamily="34" charset="0"/>
              </a:rPr>
              <a:t>Forwards – Volatilité</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021" y="1262159"/>
            <a:ext cx="1201547" cy="45036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3900" y="1265722"/>
            <a:ext cx="6789820" cy="3738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4749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338" y="1748323"/>
            <a:ext cx="1351144" cy="2785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93901" y="1786422"/>
            <a:ext cx="6789820" cy="3229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07" name="Title"/>
          <p:cNvSpPr txBox="1">
            <a:spLocks noChangeArrowheads="1"/>
          </p:cNvSpPr>
          <p:nvPr/>
        </p:nvSpPr>
        <p:spPr bwMode="auto">
          <a:xfrm>
            <a:off x="1482153" y="178517"/>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FX: EURCZK</a:t>
            </a:r>
          </a:p>
          <a:p>
            <a:pPr algn="ctr" eaLnBrk="1" hangingPunct="1"/>
            <a:r>
              <a:rPr lang="fr-FR" sz="2400" dirty="0" smtClean="0">
                <a:solidFill>
                  <a:srgbClr val="000000"/>
                </a:solidFill>
                <a:latin typeface="Calibri" pitchFamily="34" charset="0"/>
              </a:rPr>
              <a:t>Forwards – Volatilité</a:t>
            </a:r>
          </a:p>
        </p:txBody>
      </p:sp>
    </p:spTree>
    <p:extLst>
      <p:ext uri="{BB962C8B-B14F-4D97-AF65-F5344CB8AC3E}">
        <p14:creationId xmlns:p14="http://schemas.microsoft.com/office/powerpoint/2010/main" val="1981877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482153" y="178517"/>
            <a:ext cx="64690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FX: USDBRL</a:t>
            </a:r>
          </a:p>
          <a:p>
            <a:pPr algn="ctr" eaLnBrk="1" hangingPunct="1"/>
            <a:r>
              <a:rPr lang="fr-FR" sz="2400" dirty="0" smtClean="0">
                <a:solidFill>
                  <a:srgbClr val="000000"/>
                </a:solidFill>
                <a:latin typeface="Calibri" pitchFamily="34" charset="0"/>
              </a:rPr>
              <a:t>Forwards</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10013" y="1316038"/>
            <a:ext cx="1323975" cy="49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4798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p:cNvSpPr txBox="1">
            <a:spLocks noChangeArrowheads="1"/>
          </p:cNvSpPr>
          <p:nvPr/>
        </p:nvSpPr>
        <p:spPr bwMode="auto">
          <a:xfrm>
            <a:off x="1482153" y="407117"/>
            <a:ext cx="64690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FX: </a:t>
            </a:r>
            <a:r>
              <a:rPr lang="fr-FR" sz="2400" dirty="0" smtClean="0">
                <a:solidFill>
                  <a:srgbClr val="000000"/>
                </a:solidFill>
                <a:latin typeface="Calibri" pitchFamily="34" charset="0"/>
              </a:rPr>
              <a:t>Fixings BCE</a:t>
            </a:r>
            <a:endParaRPr lang="fr-FR" sz="2400" dirty="0" smtClean="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1513" y="2155825"/>
            <a:ext cx="2706687" cy="140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37036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5696</TotalTime>
  <Words>474</Words>
  <Application>Microsoft Office PowerPoint</Application>
  <PresentationFormat>Affichage à l'écran (4:3)</PresentationFormat>
  <Paragraphs>52</Paragraphs>
  <Slides>9</Slides>
  <Notes>0</Notes>
  <HiddenSlides>0</HiddenSlides>
  <MMClips>0</MMClips>
  <ScaleCrop>false</ScaleCrop>
  <HeadingPairs>
    <vt:vector size="4" baseType="variant">
      <vt:variant>
        <vt:lpstr>Thème</vt:lpstr>
      </vt:variant>
      <vt:variant>
        <vt:i4>2</vt:i4>
      </vt:variant>
      <vt:variant>
        <vt:lpstr>Titres des diapositives</vt:lpstr>
      </vt:variant>
      <vt:variant>
        <vt:i4>9</vt:i4>
      </vt:variant>
    </vt:vector>
  </HeadingPairs>
  <TitlesOfParts>
    <vt:vector size="11" baseType="lpstr">
      <vt:lpstr>Inspiration</vt:lpstr>
      <vt:lpstr>1_Inspiration</vt:lpstr>
      <vt:lpstr> Données de marché utilisées pour les valorisations au 30 juin 2014</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 2</cp:lastModifiedBy>
  <cp:revision>700</cp:revision>
  <cp:lastPrinted>2012-02-01T10:00:25Z</cp:lastPrinted>
  <dcterms:created xsi:type="dcterms:W3CDTF">2010-04-23T15:09:35Z</dcterms:created>
  <dcterms:modified xsi:type="dcterms:W3CDTF">2014-07-30T08:03:39Z</dcterms:modified>
</cp:coreProperties>
</file>