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6" r:id="rId4"/>
    <p:sldId id="425" r:id="rId5"/>
    <p:sldId id="424" r:id="rId6"/>
    <p:sldId id="412" r:id="rId7"/>
    <p:sldId id="413" r:id="rId8"/>
    <p:sldId id="414" r:id="rId9"/>
    <p:sldId id="415" r:id="rId10"/>
    <p:sldId id="417" r:id="rId11"/>
    <p:sldId id="418" r:id="rId12"/>
    <p:sldId id="419" r:id="rId13"/>
    <p:sldId id="420" r:id="rId14"/>
    <p:sldId id="422" r:id="rId15"/>
    <p:sldId id="42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70" d="100"/>
          <a:sy n="70" d="100"/>
        </p:scale>
        <p:origin x="-150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31/07/2014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7/31/2014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31/07/2014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59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7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3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5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0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1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35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23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2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5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97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61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841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472</Words>
  <Application>Microsoft Office PowerPoint</Application>
  <PresentationFormat>Affichage à l'écran (4:3)</PresentationFormat>
  <Paragraphs>54</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2</cp:lastModifiedBy>
  <cp:revision>697</cp:revision>
  <cp:lastPrinted>2012-02-01T10:00:25Z</cp:lastPrinted>
  <dcterms:created xsi:type="dcterms:W3CDTF">2010-04-23T15:09:35Z</dcterms:created>
  <dcterms:modified xsi:type="dcterms:W3CDTF">2014-07-31T15:17:14Z</dcterms:modified>
</cp:coreProperties>
</file>