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29" r:id="rId4"/>
    <p:sldId id="428" r:id="rId5"/>
    <p:sldId id="427" r:id="rId6"/>
    <p:sldId id="426" r:id="rId7"/>
    <p:sldId id="433" r:id="rId8"/>
    <p:sldId id="432" r:id="rId9"/>
    <p:sldId id="430" r:id="rId10"/>
    <p:sldId id="431" r:id="rId11"/>
    <p:sldId id="424" r:id="rId12"/>
    <p:sldId id="423" r:id="rId13"/>
    <p:sldId id="422" r:id="rId14"/>
    <p:sldId id="421" r:id="rId15"/>
    <p:sldId id="411" r:id="rId16"/>
    <p:sldId id="412" r:id="rId17"/>
    <p:sldId id="413" r:id="rId18"/>
    <p:sldId id="414" r:id="rId19"/>
    <p:sldId id="415" r:id="rId20"/>
    <p:sldId id="416" r:id="rId21"/>
    <p:sldId id="417" r:id="rId22"/>
    <p:sldId id="418" r:id="rId23"/>
    <p:sldId id="419" r:id="rId24"/>
    <p:sldId id="420"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8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07/01/2015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1/7/2015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1/7/2015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1/7/2015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1/7/2015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1/7/2015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1/7/2015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1/7/2015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1/7/2015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1/7/2015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1/7/2015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1/7/2015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1/7/2015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1/7/2015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1/7/2015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1/7/2015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1/7/2015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1/7/2015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1/7/2015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1/7/2015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1/7/2015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1/7/2015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1/7/2015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1/7/2015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1/7/2015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1/7/2015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1/7/2015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1/7/2015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1/7/2015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1/7/2015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1/7/2015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1/7/2015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1/7/2015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1/7/2015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1/7/2015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1/7/2015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31/12/2014</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99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257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765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607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132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305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011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- 2014</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758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223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423192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a:t>
            </a:r>
          </a:p>
          <a:p>
            <a:pPr marL="742950" lvl="1" indent="-285750">
              <a:spcBef>
                <a:spcPts val="600"/>
              </a:spcBef>
              <a:buFont typeface="Arial" panose="020B0604020202020204" pitchFamily="34" charset="0"/>
              <a:buChar char="•"/>
            </a:pPr>
            <a:r>
              <a:rPr lang="en-GB" sz="1600" dirty="0" err="1">
                <a:latin typeface="Calibri" panose="020F0502020204030204" pitchFamily="34" charset="0"/>
              </a:rPr>
              <a:t>MtM</a:t>
            </a:r>
            <a:r>
              <a:rPr lang="en-GB" sz="1600" dirty="0">
                <a:latin typeface="Calibri" panose="020F0502020204030204" pitchFamily="34" charset="0"/>
              </a:rPr>
              <a:t> analysis (Volume/Currencies)</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821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397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- 2014</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929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871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 y="1905000"/>
            <a:ext cx="9077326"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905000"/>
            <a:ext cx="89344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998" y="5080000"/>
            <a:ext cx="4214956"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998" y="3175000"/>
            <a:ext cx="4219223"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4999" y="1278732"/>
            <a:ext cx="4194175" cy="164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spTree>
    <p:extLst>
      <p:ext uri="{BB962C8B-B14F-4D97-AF65-F5344CB8AC3E}">
        <p14:creationId xmlns:p14="http://schemas.microsoft.com/office/powerpoint/2010/main" val="3025921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69" y="1990725"/>
            <a:ext cx="8912706" cy="246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602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76579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482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4877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08562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5699</TotalTime>
  <Words>518</Words>
  <Application>Microsoft Office PowerPoint</Application>
  <PresentationFormat>Affichage à l'écran (4:3)</PresentationFormat>
  <Paragraphs>78</Paragraphs>
  <Slides>25</Slides>
  <Notes>0</Notes>
  <HiddenSlides>0</HiddenSlides>
  <MMClips>0</MMClips>
  <ScaleCrop>false</ScaleCrop>
  <HeadingPairs>
    <vt:vector size="4" baseType="variant">
      <vt:variant>
        <vt:lpstr>Thème</vt:lpstr>
      </vt:variant>
      <vt:variant>
        <vt:i4>2</vt:i4>
      </vt:variant>
      <vt:variant>
        <vt:lpstr>Titres des diapositives</vt:lpstr>
      </vt:variant>
      <vt:variant>
        <vt:i4>25</vt:i4>
      </vt:variant>
    </vt:vector>
  </HeadingPairs>
  <TitlesOfParts>
    <vt:vector size="27"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 </vt:lpstr>
      <vt:lpstr>EURUSD - Historical &amp; Planned</vt:lpstr>
      <vt:lpstr>USDBRL - Historical &amp; Planned</vt:lpstr>
      <vt:lpstr>EURCZK - Historical &amp; Planned</vt:lpstr>
      <vt:lpstr>EURCZK - Synthesis</vt:lpstr>
      <vt:lpstr>EURCZK - 2014</vt:lpstr>
      <vt:lpstr>EURCZK - 2015</vt:lpstr>
      <vt:lpstr>EURUSD - Synthesis</vt:lpstr>
      <vt:lpstr>EURUSD - 2014</vt:lpstr>
      <vt:lpstr>EURUSD - 2015</vt:lpstr>
      <vt:lpstr>EURUSD - 2016</vt:lpstr>
      <vt:lpstr>USDBRL - Synthesis</vt:lpstr>
      <vt:lpstr>USDBRL - 2014</vt:lpstr>
      <vt:lpstr>USDBRL - 2015</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703</cp:revision>
  <cp:lastPrinted>2012-02-01T10:00:25Z</cp:lastPrinted>
  <dcterms:created xsi:type="dcterms:W3CDTF">2010-04-23T15:09:35Z</dcterms:created>
  <dcterms:modified xsi:type="dcterms:W3CDTF">2015-01-07T11:25:16Z</dcterms:modified>
</cp:coreProperties>
</file>