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30" r:id="rId4"/>
    <p:sldId id="429" r:id="rId5"/>
    <p:sldId id="428" r:id="rId6"/>
    <p:sldId id="427" r:id="rId7"/>
    <p:sldId id="434" r:id="rId8"/>
    <p:sldId id="433" r:id="rId9"/>
    <p:sldId id="431" r:id="rId10"/>
    <p:sldId id="432" r:id="rId11"/>
    <p:sldId id="425" r:id="rId12"/>
    <p:sldId id="422" r:id="rId13"/>
    <p:sldId id="411" r:id="rId14"/>
    <p:sldId id="412" r:id="rId15"/>
    <p:sldId id="413" r:id="rId16"/>
    <p:sldId id="414" r:id="rId17"/>
    <p:sldId id="424" r:id="rId18"/>
    <p:sldId id="415" r:id="rId19"/>
    <p:sldId id="416" r:id="rId20"/>
    <p:sldId id="417" r:id="rId21"/>
    <p:sldId id="418" r:id="rId22"/>
    <p:sldId id="423" r:id="rId23"/>
    <p:sldId id="419" r:id="rId24"/>
    <p:sldId id="420" r:id="rId25"/>
    <p:sldId id="421"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4/1/2015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52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720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988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0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64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25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9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198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5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3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76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08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95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404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25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1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5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71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814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27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814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83017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521</Words>
  <Application>Microsoft Office PowerPoint</Application>
  <PresentationFormat>Affichage à l'écran (4:3)</PresentationFormat>
  <Paragraphs>78</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USDBRL - Historical &amp; Planned</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2015-04-01T12:04:24Z</dcterms:modified>
</cp:coreProperties>
</file>