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9"/>
  </p:notesMasterIdLst>
  <p:sldIdLst>
    <p:sldId id="256" r:id="rId3"/>
    <p:sldId id="468" r:id="rId4"/>
    <p:sldId id="469" r:id="rId5"/>
    <p:sldId id="470" r:id="rId6"/>
    <p:sldId id="409" r:id="rId7"/>
    <p:sldId id="410" r:id="rId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p:scale>
          <a:sx n="100" d="100"/>
          <a:sy n="100" d="100"/>
        </p:scale>
        <p:origin x="-984" y="8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02/04/2015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iming>
    <p:tnLst>
      <p:par>
        <p:cTn id="1" dur="indefinite" restart="never" nodeType="tmRoot"/>
      </p:par>
    </p:tnLst>
  </p:timing>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4/2/2015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smtClean="0">
                <a:solidFill>
                  <a:srgbClr val="302421"/>
                </a:solidFill>
                <a:latin typeface="Calibri" pitchFamily="34" charset="0"/>
                <a:cs typeface="Arial" pitchFamily="34" charset="0"/>
              </a:rPr>
              <a:t>Synthèse </a:t>
            </a:r>
            <a:r>
              <a:rPr lang="fr-FR" sz="2800" dirty="0">
                <a:solidFill>
                  <a:srgbClr val="302421"/>
                </a:solidFill>
                <a:latin typeface="Calibri" pitchFamily="34" charset="0"/>
                <a:cs typeface="Arial" pitchFamily="34" charset="0"/>
              </a:rPr>
              <a:t>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
        <p:nvSpPr>
          <p:cNvPr id="2" name="ZoneTexte 1"/>
          <p:cNvSpPr txBox="1"/>
          <p:nvPr/>
        </p:nvSpPr>
        <p:spPr>
          <a:xfrm>
            <a:off x="6328161" y="5730359"/>
            <a:ext cx="2196965" cy="369332"/>
          </a:xfrm>
          <a:prstGeom prst="rect">
            <a:avLst/>
          </a:prstGeom>
          <a:noFill/>
        </p:spPr>
        <p:txBody>
          <a:bodyPr wrap="square" rtlCol="0">
            <a:spAutoFit/>
          </a:bodyPr>
          <a:lstStyle/>
          <a:p>
            <a:pPr algn="ctr"/>
            <a:r>
              <a:rPr lang="fr-FR" dirty="0" smtClean="0">
                <a:latin typeface="Calibri" panose="020F0502020204030204" pitchFamily="34" charset="0"/>
              </a:rPr>
              <a:t>31 mars 2015</a:t>
            </a:r>
            <a:endParaRPr lang="fr-FR"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Synthèse</a:t>
            </a:r>
            <a:r>
              <a:rPr lang="en-US" sz="2400" dirty="0" smtClean="0">
                <a:solidFill>
                  <a:srgbClr val="000000"/>
                </a:solidFill>
                <a:latin typeface="Calibri" pitchFamily="34" charset="0"/>
              </a:rPr>
              <a:t> CVA - DVA</a:t>
            </a:r>
            <a:endParaRPr lang="en-US" sz="2400" dirty="0">
              <a:solidFill>
                <a:srgbClr val="000000"/>
              </a:solidFill>
              <a:latin typeface="Calibri" pitchFamily="34" charset="0"/>
            </a:endParaRPr>
          </a:p>
        </p:txBody>
      </p:sp>
      <p:pic>
        <p:nvPicPr>
          <p:cNvPr id="10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913" y="1952625"/>
            <a:ext cx="4060825"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912" y="3110707"/>
            <a:ext cx="4060825" cy="19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3132" y="1952625"/>
            <a:ext cx="4535606" cy="370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924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 / +5%</a:t>
            </a:r>
            <a:endParaRPr lang="en-US" sz="2400" dirty="0">
              <a:solidFill>
                <a:srgbClr val="000000"/>
              </a:solidFill>
              <a:latin typeface="Calibri" pitchFamily="34" charset="0"/>
            </a:endParaRPr>
          </a:p>
        </p:txBody>
      </p:sp>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964" y="1314450"/>
            <a:ext cx="8878888" cy="2232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965" y="3791795"/>
            <a:ext cx="8878888" cy="2232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9248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IR -100bp / +100bp</a:t>
            </a:r>
            <a:endParaRPr lang="en-US" sz="2400" dirty="0">
              <a:solidFill>
                <a:srgbClr val="000000"/>
              </a:solidFill>
              <a:latin typeface="Calibri" pitchFamily="34"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950" y="1517525"/>
            <a:ext cx="8948100" cy="1309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46" y="3284718"/>
            <a:ext cx="8974204" cy="1073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92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smtClean="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smtClean="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endParaRPr lang="en-US" sz="1200" dirty="0">
              <a:solidFill>
                <a:srgbClr val="9FA795">
                  <a:lumMod val="50000"/>
                </a:srgbClr>
              </a:solidFill>
              <a:latin typeface="Calibri" pitchFamily="34" charset="0"/>
              <a:cs typeface="Calibri" pitchFamily="34" charset="0"/>
            </a:endParaRP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6322</TotalTime>
  <Words>463</Words>
  <Application>Microsoft Office PowerPoint</Application>
  <PresentationFormat>Affichage à l'écran (4:3)</PresentationFormat>
  <Paragraphs>44</Paragraphs>
  <Slides>6</Slides>
  <Notes>0</Notes>
  <HiddenSlides>0</HiddenSlides>
  <MMClips>0</MMClips>
  <ScaleCrop>false</ScaleCrop>
  <HeadingPairs>
    <vt:vector size="4" baseType="variant">
      <vt:variant>
        <vt:lpstr>Thème</vt:lpstr>
      </vt:variant>
      <vt:variant>
        <vt:i4>2</vt:i4>
      </vt:variant>
      <vt:variant>
        <vt:lpstr>Titres des diapositives</vt:lpstr>
      </vt:variant>
      <vt:variant>
        <vt:i4>6</vt:i4>
      </vt:variant>
    </vt:vector>
  </HeadingPairs>
  <TitlesOfParts>
    <vt:vector size="8"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2012-02-01T10:00:25Z</cp:lastPrinted>
  <dcterms:created xsi:type="dcterms:W3CDTF">2010-04-23T15:09:35Z</dcterms:created>
  <dcterms:modified xsi:type="dcterms:W3CDTF">2015-04-02T13:47:56Z</dcterms:modified>
</cp:coreProperties>
</file>