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30" r:id="rId4"/>
    <p:sldId id="429" r:id="rId5"/>
    <p:sldId id="428" r:id="rId6"/>
    <p:sldId id="427" r:id="rId7"/>
    <p:sldId id="431" r:id="rId8"/>
    <p:sldId id="432" r:id="rId9"/>
    <p:sldId id="425" r:id="rId10"/>
    <p:sldId id="422" r:id="rId11"/>
    <p:sldId id="411" r:id="rId12"/>
    <p:sldId id="412" r:id="rId13"/>
    <p:sldId id="413" r:id="rId14"/>
    <p:sldId id="414" r:id="rId15"/>
    <p:sldId id="424" r:id="rId16"/>
    <p:sldId id="415" r:id="rId17"/>
    <p:sldId id="416" r:id="rId18"/>
    <p:sldId id="417" r:id="rId19"/>
    <p:sldId id="418" r:id="rId20"/>
    <p:sldId id="423" r:id="rId21"/>
    <p:sldId id="419" r:id="rId22"/>
    <p:sldId id="420" r:id="rId23"/>
    <p:sldId id="42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5/1/2015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30/04/2015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209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1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598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28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01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340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899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682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650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59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888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236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919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25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1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79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39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26042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505</Words>
  <Application>Microsoft Office PowerPoint</Application>
  <PresentationFormat>Affichage à l'écran (4:3)</PresentationFormat>
  <Paragraphs>75</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 </vt:lpstr>
      <vt:lpstr>EURCZK - Historical &amp; Planned</vt:lpstr>
      <vt:lpstr>EURCZK - Synthesis</vt:lpstr>
      <vt:lpstr>EURCZK - 2014</vt:lpstr>
      <vt:lpstr>EURCZK - 2015</vt:lpstr>
      <vt:lpstr>EURCZK - 2016</vt:lpstr>
      <vt:lpstr>EURUSD - Historical &amp; Planned</vt:lpstr>
      <vt:lpstr>EURUSD - Synthesis</vt:lpstr>
      <vt:lpstr>EURUSD - 2014</vt:lpstr>
      <vt:lpstr>EURUSD - 2015</vt:lpstr>
      <vt:lpstr>EURUSD - 2016</vt:lpstr>
      <vt:lpstr>USDBRL - Historical &amp; Planned</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700</cp:revision>
  <cp:lastPrinted>2012-02-01T10:00:25Z</cp:lastPrinted>
  <dcterms:created xsi:type="dcterms:W3CDTF">2010-04-23T15:09:35Z</dcterms:created>
  <dcterms:modified xsi:type="dcterms:W3CDTF">2015-05-01T08:52:19Z</dcterms:modified>
</cp:coreProperties>
</file>