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32" r:id="rId4"/>
    <p:sldId id="431" r:id="rId5"/>
    <p:sldId id="430" r:id="rId6"/>
    <p:sldId id="429" r:id="rId7"/>
    <p:sldId id="436" r:id="rId8"/>
    <p:sldId id="435" r:id="rId9"/>
    <p:sldId id="433" r:id="rId10"/>
    <p:sldId id="434" r:id="rId11"/>
    <p:sldId id="427" r:id="rId12"/>
    <p:sldId id="424" r:id="rId13"/>
    <p:sldId id="411" r:id="rId14"/>
    <p:sldId id="412" r:id="rId15"/>
    <p:sldId id="413" r:id="rId16"/>
    <p:sldId id="414" r:id="rId17"/>
    <p:sldId id="426" r:id="rId18"/>
    <p:sldId id="415" r:id="rId19"/>
    <p:sldId id="416" r:id="rId20"/>
    <p:sldId id="417" r:id="rId21"/>
    <p:sldId id="418" r:id="rId22"/>
    <p:sldId id="419" r:id="rId23"/>
    <p:sldId id="425" r:id="rId24"/>
    <p:sldId id="420" r:id="rId25"/>
    <p:sldId id="421" r:id="rId26"/>
    <p:sldId id="422" r:id="rId27"/>
    <p:sldId id="423"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8/3/2015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31/07/2015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98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22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59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526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32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06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45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6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86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427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756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02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00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109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785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279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44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79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69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3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1686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527</Words>
  <Application>Microsoft Office PowerPoint</Application>
  <PresentationFormat>Affichage à l'écran (4:3)</PresentationFormat>
  <Paragraphs>80</Paragraphs>
  <Slides>28</Slides>
  <Notes>0</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EURUSD - 2017</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2015-08-03T09:07:16Z</dcterms:modified>
</cp:coreProperties>
</file>