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34" r:id="rId4"/>
    <p:sldId id="433" r:id="rId5"/>
    <p:sldId id="432" r:id="rId6"/>
    <p:sldId id="431" r:id="rId7"/>
    <p:sldId id="438" r:id="rId8"/>
    <p:sldId id="437" r:id="rId9"/>
    <p:sldId id="435" r:id="rId10"/>
    <p:sldId id="436" r:id="rId11"/>
    <p:sldId id="428" r:id="rId12"/>
    <p:sldId id="425" r:id="rId13"/>
    <p:sldId id="411" r:id="rId14"/>
    <p:sldId id="412" r:id="rId15"/>
    <p:sldId id="413" r:id="rId16"/>
    <p:sldId id="414" r:id="rId17"/>
    <p:sldId id="427" r:id="rId18"/>
    <p:sldId id="415" r:id="rId19"/>
    <p:sldId id="416" r:id="rId20"/>
    <p:sldId id="417" r:id="rId21"/>
    <p:sldId id="418" r:id="rId22"/>
    <p:sldId id="419" r:id="rId23"/>
    <p:sldId id="420" r:id="rId24"/>
    <p:sldId id="426" r:id="rId25"/>
    <p:sldId id="421" r:id="rId26"/>
    <p:sldId id="422" r:id="rId27"/>
    <p:sldId id="423" r:id="rId28"/>
    <p:sldId id="424" r:id="rId29"/>
    <p:sldId id="409" r:id="rId30"/>
    <p:sldId id="410" r:id="rId3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11/3/2015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30/10/2015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378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04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06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144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693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53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8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96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5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113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75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898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237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914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784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863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63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103113"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1565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5274"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61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1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029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9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01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530</Words>
  <Application>Microsoft Office PowerPoint</Application>
  <PresentationFormat>Affichage à l'écran (4:3)</PresentationFormat>
  <Paragraphs>81</Paragraphs>
  <Slides>29</Slides>
  <Notes>0</Notes>
  <HiddenSlides>0</HiddenSlides>
  <MMClips>0</MMClips>
  <ScaleCrop>false</ScaleCrop>
  <HeadingPairs>
    <vt:vector size="4" baseType="variant">
      <vt:variant>
        <vt:lpstr>Thème</vt:lpstr>
      </vt:variant>
      <vt:variant>
        <vt:i4>2</vt:i4>
      </vt:variant>
      <vt:variant>
        <vt:lpstr>Titres des diapositives</vt:lpstr>
      </vt:variant>
      <vt:variant>
        <vt:i4>29</vt:i4>
      </vt:variant>
    </vt:vector>
  </HeadingPairs>
  <TitlesOfParts>
    <vt:vector size="31"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EURUSD - 2017</vt:lpstr>
      <vt:lpstr>EURUSD - 2018</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2015-11-03T16:45:33Z</dcterms:modified>
</cp:coreProperties>
</file>