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9"/>
  </p:notesMasterIdLst>
  <p:sldIdLst>
    <p:sldId id="256" r:id="rId3"/>
    <p:sldId id="431" r:id="rId4"/>
    <p:sldId id="430" r:id="rId5"/>
    <p:sldId id="429" r:id="rId6"/>
    <p:sldId id="428" r:id="rId7"/>
    <p:sldId id="435" r:id="rId8"/>
    <p:sldId id="434" r:id="rId9"/>
    <p:sldId id="432" r:id="rId10"/>
    <p:sldId id="433" r:id="rId11"/>
    <p:sldId id="425" r:id="rId12"/>
    <p:sldId id="422" r:id="rId13"/>
    <p:sldId id="411" r:id="rId14"/>
    <p:sldId id="412" r:id="rId15"/>
    <p:sldId id="413" r:id="rId16"/>
    <p:sldId id="424" r:id="rId17"/>
    <p:sldId id="414" r:id="rId18"/>
    <p:sldId id="415" r:id="rId19"/>
    <p:sldId id="416" r:id="rId20"/>
    <p:sldId id="417" r:id="rId21"/>
    <p:sldId id="418" r:id="rId22"/>
    <p:sldId id="423" r:id="rId23"/>
    <p:sldId id="419" r:id="rId24"/>
    <p:sldId id="420" r:id="rId25"/>
    <p:sldId id="421" r:id="rId26"/>
    <p:sldId id="409" r:id="rId27"/>
    <p:sldId id="410" r:id="rId2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0" d="100"/>
          <a:sy n="100" d="100"/>
        </p:scale>
        <p:origin x="-95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05/01/2016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1/5/2016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1/5/2016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1/5/2016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1/5/2016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1/5/2016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1/5/2016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1/5/2016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1/5/2016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1/5/2016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1/5/2016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1/5/2016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1/5/2016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1/5/2016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1/5/2016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1/5/2016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31/12/2015</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472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231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613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826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352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158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365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170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644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- 2018</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735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335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067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421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778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003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72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10263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410263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4999" y="5080000"/>
            <a:ext cx="4102639"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727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39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233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254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546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5694</TotalTime>
  <Words>521</Words>
  <Application>Microsoft Office PowerPoint</Application>
  <PresentationFormat>Affichage à l'écran (4:3)</PresentationFormat>
  <Paragraphs>78</Paragraphs>
  <Slides>26</Slides>
  <Notes>0</Notes>
  <HiddenSlides>0</HiddenSlides>
  <MMClips>0</MMClips>
  <ScaleCrop>false</ScaleCrop>
  <HeadingPairs>
    <vt:vector size="4" baseType="variant">
      <vt:variant>
        <vt:lpstr>Thème</vt:lpstr>
      </vt:variant>
      <vt:variant>
        <vt:i4>2</vt:i4>
      </vt:variant>
      <vt:variant>
        <vt:lpstr>Titres des diapositives</vt:lpstr>
      </vt:variant>
      <vt:variant>
        <vt:i4>26</vt:i4>
      </vt:variant>
    </vt:vector>
  </HeadingPairs>
  <TitlesOfParts>
    <vt:vector size="28"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EURCZK - Historical &amp; Planned</vt:lpstr>
      <vt:lpstr>EURCZK - Synthesis</vt:lpstr>
      <vt:lpstr>EURCZK - 2015</vt:lpstr>
      <vt:lpstr>EURCZK - 2016</vt:lpstr>
      <vt:lpstr>EURUSD - Historical &amp; Planned</vt:lpstr>
      <vt:lpstr>EURUSD - Synthesis</vt:lpstr>
      <vt:lpstr>EURUSD - 2015</vt:lpstr>
      <vt:lpstr>EURUSD - 2016</vt:lpstr>
      <vt:lpstr>EURUSD - 2017</vt:lpstr>
      <vt:lpstr>EURUSD - 2018</vt:lpstr>
      <vt:lpstr>USDBRL - Historical &amp; Planned</vt:lpstr>
      <vt:lpstr>USDBRL - Synthesis</vt:lpstr>
      <vt:lpstr>USDBRL - 2015</vt:lpstr>
      <vt:lpstr>USDBRL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702</cp:revision>
  <cp:lastPrinted>2012-02-01T10:00:25Z</cp:lastPrinted>
  <dcterms:created xsi:type="dcterms:W3CDTF">2010-04-23T15:09:35Z</dcterms:created>
  <dcterms:modified xsi:type="dcterms:W3CDTF">2016-01-05T10:20:29Z</dcterms:modified>
</cp:coreProperties>
</file>