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31" r:id="rId4"/>
    <p:sldId id="430" r:id="rId5"/>
    <p:sldId id="429" r:id="rId6"/>
    <p:sldId id="428" r:id="rId7"/>
    <p:sldId id="432" r:id="rId8"/>
    <p:sldId id="433" r:id="rId9"/>
    <p:sldId id="425" r:id="rId10"/>
    <p:sldId id="422" r:id="rId11"/>
    <p:sldId id="411" r:id="rId12"/>
    <p:sldId id="412" r:id="rId13"/>
    <p:sldId id="413" r:id="rId14"/>
    <p:sldId id="424" r:id="rId15"/>
    <p:sldId id="414" r:id="rId16"/>
    <p:sldId id="415" r:id="rId17"/>
    <p:sldId id="416" r:id="rId18"/>
    <p:sldId id="417" r:id="rId19"/>
    <p:sldId id="418" r:id="rId20"/>
    <p:sldId id="423" r:id="rId21"/>
    <p:sldId id="419" r:id="rId22"/>
    <p:sldId id="420" r:id="rId23"/>
    <p:sldId id="42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01/02/2016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2/1/2016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29/01/2016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390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597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259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677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49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091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877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872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142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54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836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734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540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00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80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903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133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505</Words>
  <Application>Microsoft Office PowerPoint</Application>
  <PresentationFormat>Affichage à l'écran (4:3)</PresentationFormat>
  <Paragraphs>75</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 </vt:lpstr>
      <vt:lpstr>EURCZK - Historical &amp; Planned</vt:lpstr>
      <vt:lpstr>EURCZK - Synthesis</vt:lpstr>
      <vt:lpstr>EURCZK - 2015</vt:lpstr>
      <vt:lpstr>EURCZK - 2016</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700</cp:revision>
  <cp:lastPrinted>2012-02-01T10:00:25Z</cp:lastPrinted>
  <dcterms:created xsi:type="dcterms:W3CDTF">2010-04-23T15:09:35Z</dcterms:created>
  <dcterms:modified xsi:type="dcterms:W3CDTF">2016-02-01T11:19:14Z</dcterms:modified>
</cp:coreProperties>
</file>