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sldIdLst>
    <p:sldId id="256" r:id="rId3"/>
    <p:sldId id="431" r:id="rId4"/>
    <p:sldId id="430" r:id="rId5"/>
    <p:sldId id="429" r:id="rId6"/>
    <p:sldId id="428" r:id="rId7"/>
    <p:sldId id="435" r:id="rId8"/>
    <p:sldId id="434" r:id="rId9"/>
    <p:sldId id="432" r:id="rId10"/>
    <p:sldId id="433" r:id="rId11"/>
    <p:sldId id="425" r:id="rId12"/>
    <p:sldId id="422" r:id="rId13"/>
    <p:sldId id="411" r:id="rId14"/>
    <p:sldId id="412" r:id="rId15"/>
    <p:sldId id="413" r:id="rId16"/>
    <p:sldId id="424" r:id="rId17"/>
    <p:sldId id="414" r:id="rId18"/>
    <p:sldId id="415" r:id="rId19"/>
    <p:sldId id="416" r:id="rId20"/>
    <p:sldId id="417" r:id="rId21"/>
    <p:sldId id="418" r:id="rId22"/>
    <p:sldId id="423" r:id="rId23"/>
    <p:sldId id="419" r:id="rId24"/>
    <p:sldId id="420" r:id="rId25"/>
    <p:sldId id="421"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02/05/2016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5/2/2016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29/04/2016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59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873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448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567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001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898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071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293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597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711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304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013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31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943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00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9481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609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7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667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36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329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521</Words>
  <Application>Microsoft Office PowerPoint</Application>
  <PresentationFormat>Affichage à l'écran (4:3)</PresentationFormat>
  <Paragraphs>78</Paragraphs>
  <Slides>26</Slides>
  <Notes>0</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- 2015</vt:lpstr>
      <vt:lpstr>EURCZK - 2016</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2016-05-02T12:55:48Z</dcterms:modified>
</cp:coreProperties>
</file>