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36" r:id="rId4"/>
    <p:sldId id="435" r:id="rId5"/>
    <p:sldId id="434" r:id="rId6"/>
    <p:sldId id="433" r:id="rId7"/>
    <p:sldId id="440" r:id="rId8"/>
    <p:sldId id="439" r:id="rId9"/>
    <p:sldId id="437" r:id="rId10"/>
    <p:sldId id="438" r:id="rId11"/>
    <p:sldId id="430" r:id="rId12"/>
    <p:sldId id="427" r:id="rId13"/>
    <p:sldId id="411" r:id="rId14"/>
    <p:sldId id="412" r:id="rId15"/>
    <p:sldId id="413" r:id="rId16"/>
    <p:sldId id="414" r:id="rId17"/>
    <p:sldId id="429" r:id="rId18"/>
    <p:sldId id="415" r:id="rId19"/>
    <p:sldId id="416" r:id="rId20"/>
    <p:sldId id="417" r:id="rId21"/>
    <p:sldId id="418" r:id="rId22"/>
    <p:sldId id="419" r:id="rId23"/>
    <p:sldId id="428" r:id="rId24"/>
    <p:sldId id="420" r:id="rId25"/>
    <p:sldId id="421" r:id="rId26"/>
    <p:sldId id="422" r:id="rId27"/>
    <p:sldId id="423" r:id="rId28"/>
    <p:sldId id="426" r:id="rId29"/>
    <p:sldId id="424" r:id="rId30"/>
    <p:sldId id="425"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1" d="100"/>
          <a:sy n="81" d="100"/>
        </p:scale>
        <p:origin x="1565"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06/07/2016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7/6/2016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7/6/2016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7/6/2016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7/6/2016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7/6/2016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7/6/2016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7/6/2016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7/6/2016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7/6/2016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7/6/2016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7/6/2016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7/6/2016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7/6/2016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7/6/2016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7/6/2016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7/6/2016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798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59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84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12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8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820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6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36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87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516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223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49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356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606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83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494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08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76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747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2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26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35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9481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211373" y="6241603"/>
            <a:ext cx="4072378" cy="307777"/>
          </a:xfrm>
          <a:prstGeom prst="rect">
            <a:avLst/>
          </a:prstGeom>
          <a:noFill/>
        </p:spPr>
        <p:txBody>
          <a:bodyPr wrap="square" rtlCol="0">
            <a:spAutoFit/>
          </a:bodyPr>
          <a:lstStyle/>
          <a:p>
            <a:r>
              <a:rPr lang="fr-FR" sz="1400" i="1" dirty="0" smtClean="0">
                <a:latin typeface="Calibri" panose="020F0502020204030204" pitchFamily="34" charset="0"/>
              </a:rPr>
              <a:t>Hors GBP et MXN</a:t>
            </a:r>
            <a:endParaRPr lang="fr-FR" sz="1400" i="1" dirty="0">
              <a:latin typeface="Calibri" panose="020F0502020204030204" pitchFamily="34" charset="0"/>
            </a:endParaRPr>
          </a:p>
        </p:txBody>
      </p:sp>
    </p:spTree>
    <p:extLst>
      <p:ext uri="{BB962C8B-B14F-4D97-AF65-F5344CB8AC3E}">
        <p14:creationId xmlns:p14="http://schemas.microsoft.com/office/powerpoint/2010/main" val="115207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7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39365" y="6042580"/>
            <a:ext cx="4072378" cy="307777"/>
          </a:xfrm>
          <a:prstGeom prst="rect">
            <a:avLst/>
          </a:prstGeom>
          <a:noFill/>
        </p:spPr>
        <p:txBody>
          <a:bodyPr wrap="square" rtlCol="0">
            <a:spAutoFit/>
          </a:bodyPr>
          <a:lstStyle/>
          <a:p>
            <a:r>
              <a:rPr lang="fr-FR" sz="1400" i="1" dirty="0" smtClean="0">
                <a:latin typeface="Calibri" panose="020F0502020204030204" pitchFamily="34" charset="0"/>
              </a:rPr>
              <a:t>Hors GBP et MXN </a:t>
            </a:r>
            <a:endParaRPr lang="fr-FR" sz="1400" i="1" dirty="0">
              <a:latin typeface="Calibri" panose="020F0502020204030204" pitchFamily="34" charset="0"/>
            </a:endParaRPr>
          </a:p>
        </p:txBody>
      </p:sp>
    </p:spTree>
    <p:extLst>
      <p:ext uri="{BB962C8B-B14F-4D97-AF65-F5344CB8AC3E}">
        <p14:creationId xmlns:p14="http://schemas.microsoft.com/office/powerpoint/2010/main" val="1941659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03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4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5703</TotalTime>
  <Words>546</Words>
  <Application>Microsoft Office PowerPoint</Application>
  <PresentationFormat>Affichage à l'écran (4:3)</PresentationFormat>
  <Paragraphs>85</Paragraphs>
  <Slides>31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31</vt:i4>
      </vt:variant>
    </vt:vector>
  </HeadingPairs>
  <TitlesOfParts>
    <vt:vector size="4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EURCZK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 - Kerius Finance</cp:lastModifiedBy>
  <cp:revision>702</cp:revision>
  <cp:lastPrinted>2012-02-01T10:00:25Z</cp:lastPrinted>
  <dcterms:created xsi:type="dcterms:W3CDTF">2010-04-23T15:09:35Z</dcterms:created>
  <dcterms:modified xsi:type="dcterms:W3CDTF">2016-07-06T15:58:13Z</dcterms:modified>
</cp:coreProperties>
</file>