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4"/>
  </p:notesMasterIdLst>
  <p:sldIdLst>
    <p:sldId id="256" r:id="rId3"/>
    <p:sldId id="436" r:id="rId4"/>
    <p:sldId id="435" r:id="rId5"/>
    <p:sldId id="434" r:id="rId6"/>
    <p:sldId id="433" r:id="rId7"/>
    <p:sldId id="437" r:id="rId8"/>
    <p:sldId id="438" r:id="rId9"/>
    <p:sldId id="439" r:id="rId10"/>
    <p:sldId id="440" r:id="rId11"/>
    <p:sldId id="430" r:id="rId12"/>
    <p:sldId id="427" r:id="rId13"/>
    <p:sldId id="411" r:id="rId14"/>
    <p:sldId id="412" r:id="rId15"/>
    <p:sldId id="413" r:id="rId16"/>
    <p:sldId id="414" r:id="rId17"/>
    <p:sldId id="429" r:id="rId18"/>
    <p:sldId id="415" r:id="rId19"/>
    <p:sldId id="416" r:id="rId20"/>
    <p:sldId id="417" r:id="rId21"/>
    <p:sldId id="418" r:id="rId22"/>
    <p:sldId id="419" r:id="rId23"/>
    <p:sldId id="428" r:id="rId24"/>
    <p:sldId id="420" r:id="rId25"/>
    <p:sldId id="421" r:id="rId26"/>
    <p:sldId id="422" r:id="rId27"/>
    <p:sldId id="423" r:id="rId28"/>
    <p:sldId id="426" r:id="rId29"/>
    <p:sldId id="424" r:id="rId30"/>
    <p:sldId id="425" r:id="rId31"/>
    <p:sldId id="409" r:id="rId32"/>
    <p:sldId id="410" r:id="rId3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5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9/1/2016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31/08/2016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38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253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133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077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390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44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61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188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766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434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077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77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641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109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947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- 2017</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7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USDMXN - Historical &amp; Planned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590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Synthesis</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822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- 2017</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408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26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35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04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72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USDBRL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203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9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USDMXN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0103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5376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526</Words>
  <Application>Microsoft Office PowerPoint</Application>
  <PresentationFormat>Affichage à l'écran (4:3)</PresentationFormat>
  <Paragraphs>82</Paragraphs>
  <Slides>31</Slides>
  <Notes>0</Notes>
  <HiddenSlides>0</HiddenSlides>
  <MMClips>0</MMClips>
  <ScaleCrop>false</ScaleCrop>
  <HeadingPairs>
    <vt:vector size="4" baseType="variant">
      <vt:variant>
        <vt:lpstr>Thème</vt:lpstr>
      </vt:variant>
      <vt:variant>
        <vt:i4>2</vt:i4>
      </vt:variant>
      <vt:variant>
        <vt:lpstr>Titres des diapositives</vt:lpstr>
      </vt:variant>
      <vt:variant>
        <vt:i4>31</vt:i4>
      </vt:variant>
    </vt:vector>
  </HeadingPairs>
  <TitlesOfParts>
    <vt:vector size="33"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700</cp:revision>
  <cp:lastPrinted>2012-02-01T10:00:25Z</cp:lastPrinted>
  <dcterms:created xsi:type="dcterms:W3CDTF">2010-04-23T15:09:35Z</dcterms:created>
  <dcterms:modified xsi:type="dcterms:W3CDTF">2016-09-01T09:35:08Z</dcterms:modified>
</cp:coreProperties>
</file>