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39" r:id="rId4"/>
    <p:sldId id="438" r:id="rId5"/>
    <p:sldId id="437" r:id="rId6"/>
    <p:sldId id="436" r:id="rId7"/>
    <p:sldId id="446" r:id="rId8"/>
    <p:sldId id="445" r:id="rId9"/>
    <p:sldId id="440" r:id="rId10"/>
    <p:sldId id="441" r:id="rId11"/>
    <p:sldId id="442" r:id="rId12"/>
    <p:sldId id="443" r:id="rId13"/>
    <p:sldId id="444" r:id="rId14"/>
    <p:sldId id="433" r:id="rId15"/>
    <p:sldId id="430" r:id="rId16"/>
    <p:sldId id="411" r:id="rId17"/>
    <p:sldId id="412" r:id="rId18"/>
    <p:sldId id="413" r:id="rId19"/>
    <p:sldId id="414" r:id="rId20"/>
    <p:sldId id="428" r:id="rId21"/>
    <p:sldId id="415" r:id="rId22"/>
    <p:sldId id="416" r:id="rId23"/>
    <p:sldId id="432" r:id="rId24"/>
    <p:sldId id="417" r:id="rId25"/>
    <p:sldId id="418" r:id="rId26"/>
    <p:sldId id="419" r:id="rId27"/>
    <p:sldId id="420" r:id="rId28"/>
    <p:sldId id="421" r:id="rId29"/>
    <p:sldId id="431" r:id="rId30"/>
    <p:sldId id="422" r:id="rId31"/>
    <p:sldId id="423" r:id="rId32"/>
    <p:sldId id="424" r:id="rId33"/>
    <p:sldId id="425" r:id="rId34"/>
    <p:sldId id="429" r:id="rId35"/>
    <p:sldId id="426" r:id="rId36"/>
    <p:sldId id="427"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p:scale>
          <a:sx n="160" d="100"/>
          <a:sy n="160" d="100"/>
        </p:scale>
        <p:origin x="-354" y="9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04/10/2016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10/4/2016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10/4/2016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10/4/2016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10/4/2016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10/4/2016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10/4/2016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10/4/2016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10/4/2016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10/4/2016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10/4/2016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10/4/2016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10/4/2016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30/09/2016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88156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791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43587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669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77606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4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171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75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58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842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000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424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171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629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EURGBP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187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EURGBP - 2017</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7282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171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194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431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5084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4398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127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959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171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57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056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808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054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05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171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78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340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323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074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1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690" y="1154502"/>
            <a:ext cx="4386089"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746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5" y="2137558"/>
            <a:ext cx="9033885" cy="1666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71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63418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1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41604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24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555</Words>
  <Application>Microsoft Office PowerPoint</Application>
  <PresentationFormat>Affichage à l'écran (4:3)</PresentationFormat>
  <Paragraphs>89</Paragraphs>
  <Slides>37</Slides>
  <Notes>0</Notes>
  <HiddenSlides>0</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EURGBP</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EURGBP - Historical &amp; Planned</vt:lpstr>
      <vt:lpstr>EURGBP - Synthesis</vt:lpstr>
      <vt:lpstr>EURGBP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2016-10-04T09:53:11Z</dcterms:modified>
</cp:coreProperties>
</file>