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39" r:id="rId4"/>
    <p:sldId id="438" r:id="rId5"/>
    <p:sldId id="437" r:id="rId6"/>
    <p:sldId id="436" r:id="rId7"/>
    <p:sldId id="446" r:id="rId8"/>
    <p:sldId id="445" r:id="rId9"/>
    <p:sldId id="440" r:id="rId10"/>
    <p:sldId id="441" r:id="rId11"/>
    <p:sldId id="442" r:id="rId12"/>
    <p:sldId id="443" r:id="rId13"/>
    <p:sldId id="444" r:id="rId14"/>
    <p:sldId id="433" r:id="rId15"/>
    <p:sldId id="430" r:id="rId16"/>
    <p:sldId id="411" r:id="rId17"/>
    <p:sldId id="412" r:id="rId18"/>
    <p:sldId id="413" r:id="rId19"/>
    <p:sldId id="414" r:id="rId20"/>
    <p:sldId id="428" r:id="rId21"/>
    <p:sldId id="415" r:id="rId22"/>
    <p:sldId id="416" r:id="rId23"/>
    <p:sldId id="432" r:id="rId24"/>
    <p:sldId id="417" r:id="rId25"/>
    <p:sldId id="418" r:id="rId26"/>
    <p:sldId id="419" r:id="rId27"/>
    <p:sldId id="420" r:id="rId28"/>
    <p:sldId id="421" r:id="rId29"/>
    <p:sldId id="431" r:id="rId30"/>
    <p:sldId id="422" r:id="rId31"/>
    <p:sldId id="423" r:id="rId32"/>
    <p:sldId id="424" r:id="rId33"/>
    <p:sldId id="425" r:id="rId34"/>
    <p:sldId id="429" r:id="rId35"/>
    <p:sldId id="426" r:id="rId36"/>
    <p:sldId id="427"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31/10/2016</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2754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USDBRL</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203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438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USDMXN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330103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36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082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65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244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022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799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EURGBP - Historical &amp; Planned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6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1793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EURGBP - 2017</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353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904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584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9900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562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049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5944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0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758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219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925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800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- 2017</a:t>
            </a:r>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816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USDMXN - Historical &amp; Planned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144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Synthesis</a:t>
            </a:r>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3044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USDMXN - 2017</a:t>
            </a:r>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45841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352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noChangeAspect="1"/>
          </p:cNvSpPr>
          <p:nvPr>
            <p:ph type="title"/>
          </p:nvPr>
        </p:nvSpPr>
        <p:spPr/>
        <p:txBody>
          <a:bodyPr/>
          <a:lstStyle/>
          <a:p>
            <a:r>
              <a:rPr lang="fr-FR" dirty="0" err="1" smtClean="0"/>
              <a:t>Hedging</a:t>
            </a:r>
            <a:r>
              <a:rPr lang="fr-FR" dirty="0" smtClean="0"/>
              <a:t> Performance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604963"/>
            <a:ext cx="8934450"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7676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066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noChangeAspect="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1841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84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35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53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EURGBP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3469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58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951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555</Words>
  <Application>Microsoft Office PowerPoint</Application>
  <PresentationFormat>Affichage à l'écran (4:3)</PresentationFormat>
  <Paragraphs>89</Paragraphs>
  <Slides>37</Slides>
  <Notes>0</Notes>
  <HiddenSlides>0</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EURGBP</vt:lpstr>
      <vt:lpstr>Sensitivity EURCZK</vt:lpstr>
      <vt:lpstr>Sensitivity USDBRL</vt:lpstr>
      <vt:lpstr>Sensitivity USDMXN</vt:lpstr>
      <vt:lpstr> </vt:lpstr>
      <vt:lpstr>EURCZK - Historical &amp; Planned</vt:lpstr>
      <vt:lpstr>EURCZK - Synthesis</vt:lpstr>
      <vt:lpstr>EURCZK - 2015</vt:lpstr>
      <vt:lpstr>EURCZK - 2016</vt:lpstr>
      <vt:lpstr>EURCZK - 2017</vt:lpstr>
      <vt:lpstr>EURGBP - Historical &amp; Planned</vt:lpstr>
      <vt:lpstr>EURGBP - Synthesis</vt:lpstr>
      <vt:lpstr>EURGBP - 2017</vt:lpstr>
      <vt:lpstr>EURUSD - Historical &amp; Planned</vt:lpstr>
      <vt:lpstr>EURUSD - Synthesis</vt:lpstr>
      <vt:lpstr>EURUSD - 2015</vt:lpstr>
      <vt:lpstr>EURUSD - 2016</vt:lpstr>
      <vt:lpstr>EURUSD - 2017</vt:lpstr>
      <vt:lpstr>EURUSD - 2018</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2016-11-03T15:42:53Z</dcterms:modified>
</cp:coreProperties>
</file>