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39" r:id="rId4"/>
    <p:sldId id="438" r:id="rId5"/>
    <p:sldId id="437" r:id="rId6"/>
    <p:sldId id="436" r:id="rId7"/>
    <p:sldId id="446" r:id="rId8"/>
    <p:sldId id="445" r:id="rId9"/>
    <p:sldId id="440" r:id="rId10"/>
    <p:sldId id="441" r:id="rId11"/>
    <p:sldId id="442" r:id="rId12"/>
    <p:sldId id="443" r:id="rId13"/>
    <p:sldId id="444" r:id="rId14"/>
    <p:sldId id="433" r:id="rId15"/>
    <p:sldId id="430" r:id="rId16"/>
    <p:sldId id="411" r:id="rId17"/>
    <p:sldId id="412" r:id="rId18"/>
    <p:sldId id="413" r:id="rId19"/>
    <p:sldId id="414" r:id="rId20"/>
    <p:sldId id="428" r:id="rId21"/>
    <p:sldId id="415" r:id="rId22"/>
    <p:sldId id="416" r:id="rId23"/>
    <p:sldId id="432" r:id="rId24"/>
    <p:sldId id="417" r:id="rId25"/>
    <p:sldId id="418" r:id="rId26"/>
    <p:sldId id="419" r:id="rId27"/>
    <p:sldId id="420" r:id="rId28"/>
    <p:sldId id="421" r:id="rId29"/>
    <p:sldId id="431" r:id="rId30"/>
    <p:sldId id="422" r:id="rId31"/>
    <p:sldId id="423" r:id="rId32"/>
    <p:sldId id="424" r:id="rId33"/>
    <p:sldId id="425" r:id="rId34"/>
    <p:sldId id="429" r:id="rId35"/>
    <p:sldId id="426" r:id="rId36"/>
    <p:sldId id="427"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13/12/2016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12/13/2016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12/13/2016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12/13/2016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12/13/2016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12/13/2016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12/13/2016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12/13/2016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12/13/2016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12/13/2016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12/13/2016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12/13/2016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12/13/2016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12/13/2016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12/13/2016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12/13/2016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12/13/2016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30/11/2016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353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USDBRL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203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638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USDMXN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0103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819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828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562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883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86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680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806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EURGBP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338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EURGBP - 2017</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112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036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566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588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860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830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824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316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02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032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087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233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057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732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052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52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6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76867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76867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76867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150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181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999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737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3469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27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555</Words>
  <Application>Microsoft Office PowerPoint</Application>
  <PresentationFormat>Affichage à l'écran (4:3)</PresentationFormat>
  <Paragraphs>89</Paragraphs>
  <Slides>37</Slides>
  <Notes>0</Notes>
  <HiddenSlides>0</HiddenSlides>
  <MMClips>0</MMClips>
  <ScaleCrop>false</ScaleCrop>
  <HeadingPairs>
    <vt:vector size="4" baseType="variant">
      <vt:variant>
        <vt:lpstr>Thème</vt:lpstr>
      </vt:variant>
      <vt:variant>
        <vt:i4>2</vt:i4>
      </vt:variant>
      <vt:variant>
        <vt:lpstr>Titres des diapositives</vt:lpstr>
      </vt:variant>
      <vt:variant>
        <vt:i4>37</vt:i4>
      </vt:variant>
    </vt:vector>
  </HeadingPairs>
  <TitlesOfParts>
    <vt:vector size="3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EURGBP</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EURGBP - Historical &amp; Planned</vt:lpstr>
      <vt:lpstr>EURGBP - Synthesis</vt:lpstr>
      <vt:lpstr>EURGBP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2016-12-13T11:58:41Z</dcterms:modified>
</cp:coreProperties>
</file>