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6"/>
  </p:notesMasterIdLst>
  <p:sldIdLst>
    <p:sldId id="256" r:id="rId3"/>
    <p:sldId id="436" r:id="rId4"/>
    <p:sldId id="435" r:id="rId5"/>
    <p:sldId id="434" r:id="rId6"/>
    <p:sldId id="433" r:id="rId7"/>
    <p:sldId id="442" r:id="rId8"/>
    <p:sldId id="441" r:id="rId9"/>
    <p:sldId id="437" r:id="rId10"/>
    <p:sldId id="438" r:id="rId11"/>
    <p:sldId id="439" r:id="rId12"/>
    <p:sldId id="440" r:id="rId13"/>
    <p:sldId id="430" r:id="rId14"/>
    <p:sldId id="427" r:id="rId15"/>
    <p:sldId id="411" r:id="rId16"/>
    <p:sldId id="412" r:id="rId17"/>
    <p:sldId id="413" r:id="rId18"/>
    <p:sldId id="414" r:id="rId19"/>
    <p:sldId id="429" r:id="rId20"/>
    <p:sldId id="415" r:id="rId21"/>
    <p:sldId id="416" r:id="rId22"/>
    <p:sldId id="417" r:id="rId23"/>
    <p:sldId id="418" r:id="rId24"/>
    <p:sldId id="419" r:id="rId25"/>
    <p:sldId id="428" r:id="rId26"/>
    <p:sldId id="420" r:id="rId27"/>
    <p:sldId id="421" r:id="rId28"/>
    <p:sldId id="422" r:id="rId29"/>
    <p:sldId id="423" r:id="rId30"/>
    <p:sldId id="426" r:id="rId31"/>
    <p:sldId id="424" r:id="rId32"/>
    <p:sldId id="425" r:id="rId33"/>
    <p:sldId id="409" r:id="rId34"/>
    <p:sldId id="410" r:id="rId3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2/1/2017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31/01/2017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51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15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342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26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983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979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0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44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070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659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02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480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78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4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26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23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450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98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801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77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45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55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76867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76867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07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177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43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55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8378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542</Words>
  <Application>Microsoft Office PowerPoint</Application>
  <PresentationFormat>Affichage à l'écran (4:3)</PresentationFormat>
  <Paragraphs>85</Paragraphs>
  <Slides>33</Slides>
  <Notes>0</Notes>
  <HiddenSlides>0</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2017-02-01T15:27:00Z</dcterms:modified>
</cp:coreProperties>
</file>