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6"/>
  </p:notesMasterIdLst>
  <p:sldIdLst>
    <p:sldId id="256" r:id="rId3"/>
    <p:sldId id="436" r:id="rId4"/>
    <p:sldId id="435" r:id="rId5"/>
    <p:sldId id="434" r:id="rId6"/>
    <p:sldId id="433" r:id="rId7"/>
    <p:sldId id="442" r:id="rId8"/>
    <p:sldId id="441" r:id="rId9"/>
    <p:sldId id="437" r:id="rId10"/>
    <p:sldId id="438" r:id="rId11"/>
    <p:sldId id="439" r:id="rId12"/>
    <p:sldId id="440" r:id="rId13"/>
    <p:sldId id="430" r:id="rId14"/>
    <p:sldId id="427" r:id="rId15"/>
    <p:sldId id="411" r:id="rId16"/>
    <p:sldId id="412" r:id="rId17"/>
    <p:sldId id="413" r:id="rId18"/>
    <p:sldId id="414" r:id="rId19"/>
    <p:sldId id="429" r:id="rId20"/>
    <p:sldId id="415" r:id="rId21"/>
    <p:sldId id="416" r:id="rId22"/>
    <p:sldId id="417" r:id="rId23"/>
    <p:sldId id="418" r:id="rId24"/>
    <p:sldId id="419" r:id="rId25"/>
    <p:sldId id="428" r:id="rId26"/>
    <p:sldId id="420" r:id="rId27"/>
    <p:sldId id="421" r:id="rId28"/>
    <p:sldId id="422" r:id="rId29"/>
    <p:sldId id="423" r:id="rId30"/>
    <p:sldId id="426" r:id="rId31"/>
    <p:sldId id="424" r:id="rId32"/>
    <p:sldId id="425" r:id="rId33"/>
    <p:sldId id="409" r:id="rId34"/>
    <p:sldId id="410" r:id="rId3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02/03/2017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3/2/2017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3/2/2017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3/2/2017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3/2/2017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3/2/2017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3/2/2017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3/2/2017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3/2/2017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3/2/2017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3/2/2017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3/2/2017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3/2/2017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3/2/2017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3/2/2017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3/2/2017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3/2/2017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3/2/2017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28/02/2017</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USDBRL</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203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667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USDMXN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330103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35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849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26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261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335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783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- 2017</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8367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0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901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60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363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274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- 2017</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503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- 2018</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044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899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654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093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230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- 2017</a:t>
            </a:r>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839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USDMXN - Historical &amp; Planned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06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USDMXN - Synthesis</a:t>
            </a: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48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USDMXN - 2017</a:t>
            </a:r>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928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45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55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GB" sz="2400" dirty="0" smtClean="0">
                <a:latin typeface="Calibri" panose="020F0502020204030204" pitchFamily="34" charset="0"/>
              </a:rPr>
              <a:t>Fair Value
</a:t>
            </a:r>
            <a:r>
              <a:rPr lang="en-GB" sz="2400" dirty="0" err="1" smtClean="0">
                <a:latin typeface="Calibri" panose="020F0502020204030204" pitchFamily="34" charset="0"/>
              </a:rPr>
              <a:t>Intrinsec</a:t>
            </a:r>
            <a:r>
              <a:rPr lang="en-GB" sz="2400" dirty="0" smtClean="0">
                <a:latin typeface="Calibri" panose="020F0502020204030204" pitchFamily="34" charset="0"/>
              </a:rPr>
              <a:t>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998" y="1270000"/>
            <a:ext cx="3768677"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1" y="3156992"/>
            <a:ext cx="3768675"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997" y="5080000"/>
            <a:ext cx="3768678"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996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smtClean="0"/>
              <a:t>MTM Analysis CCY/Volume effect (Table)</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2299973"/>
            <a:ext cx="8945157" cy="1790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280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35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105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10689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5696</TotalTime>
  <Words>542</Words>
  <Application>Microsoft Office PowerPoint</Application>
  <PresentationFormat>Affichage à l'écran (4:3)</PresentationFormat>
  <Paragraphs>85</Paragraphs>
  <Slides>33</Slides>
  <Notes>0</Notes>
  <HiddenSlides>0</HiddenSlides>
  <MMClips>0</MMClips>
  <ScaleCrop>false</ScaleCrop>
  <HeadingPairs>
    <vt:vector size="4" baseType="variant">
      <vt:variant>
        <vt:lpstr>Thème</vt:lpstr>
      </vt:variant>
      <vt:variant>
        <vt:i4>2</vt:i4>
      </vt:variant>
      <vt:variant>
        <vt:lpstr>Titres des diapositives</vt:lpstr>
      </vt:variant>
      <vt:variant>
        <vt:i4>33</vt:i4>
      </vt:variant>
    </vt:vector>
  </HeadingPairs>
  <TitlesOfParts>
    <vt:vector size="35"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Sensitivity USDBRL</vt:lpstr>
      <vt:lpstr>Sensitivity USDMXN</vt:lpstr>
      <vt:lpstr> </vt:lpstr>
      <vt:lpstr>EURCZK - Historical &amp; Planned</vt:lpstr>
      <vt:lpstr>EURCZK - Synthesis</vt:lpstr>
      <vt:lpstr>EURCZK - 2015</vt:lpstr>
      <vt:lpstr>EURCZK - 2016</vt:lpstr>
      <vt:lpstr>EURCZK - 2017</vt:lpstr>
      <vt:lpstr>EURUSD - Historical &amp; Planned</vt:lpstr>
      <vt:lpstr>EURUSD - Synthesis</vt:lpstr>
      <vt:lpstr>EURUSD - 2015</vt:lpstr>
      <vt:lpstr>EURUSD - 2016</vt:lpstr>
      <vt:lpstr>EURUSD - 2017</vt:lpstr>
      <vt:lpstr>EURUSD - 2018</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704</cp:revision>
  <cp:lastPrinted>2012-02-01T10:00:25Z</cp:lastPrinted>
  <dcterms:created xsi:type="dcterms:W3CDTF">2010-04-23T15:09:35Z</dcterms:created>
  <dcterms:modified xsi:type="dcterms:W3CDTF">2017-03-02T13:35:08Z</dcterms:modified>
</cp:coreProperties>
</file>