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37" r:id="rId4"/>
    <p:sldId id="436" r:id="rId5"/>
    <p:sldId id="435" r:id="rId6"/>
    <p:sldId id="434" r:id="rId7"/>
    <p:sldId id="443" r:id="rId8"/>
    <p:sldId id="442" r:id="rId9"/>
    <p:sldId id="438" r:id="rId10"/>
    <p:sldId id="439" r:id="rId11"/>
    <p:sldId id="440" r:id="rId12"/>
    <p:sldId id="441" r:id="rId13"/>
    <p:sldId id="431" r:id="rId14"/>
    <p:sldId id="428" r:id="rId15"/>
    <p:sldId id="411" r:id="rId16"/>
    <p:sldId id="412" r:id="rId17"/>
    <p:sldId id="413" r:id="rId18"/>
    <p:sldId id="414" r:id="rId19"/>
    <p:sldId id="415" r:id="rId20"/>
    <p:sldId id="430" r:id="rId21"/>
    <p:sldId id="416" r:id="rId22"/>
    <p:sldId id="417" r:id="rId23"/>
    <p:sldId id="418" r:id="rId24"/>
    <p:sldId id="419" r:id="rId25"/>
    <p:sldId id="420" r:id="rId26"/>
    <p:sldId id="429" r:id="rId27"/>
    <p:sldId id="421" r:id="rId28"/>
    <p:sldId id="422" r:id="rId29"/>
    <p:sldId id="423" r:id="rId30"/>
    <p:sldId id="424" r:id="rId31"/>
    <p:sldId id="427" r:id="rId32"/>
    <p:sldId id="425" r:id="rId33"/>
    <p:sldId id="426" r:id="rId34"/>
    <p:sldId id="409" r:id="rId35"/>
    <p:sldId id="410" r:id="rId3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05/04/2017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4/5/2017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4/5/2017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4/5/2017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4/5/2017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4/5/2017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4/5/2017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4/5/2017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4/5/2017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4/5/2017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4/5/2017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4/5/2017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4/5/2017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4/5/2017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4/5/2017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4/5/2017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4/5/2017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31/03/2017</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pic>
        <p:nvPicPr>
          <p:cNvPr id="4" name="Image 3"/>
          <p:cNvPicPr>
            <a:picLocks noChangeAspect="1"/>
          </p:cNvPicPr>
          <p:nvPr/>
        </p:nvPicPr>
        <p:blipFill>
          <a:blip r:embed="rId2"/>
          <a:stretch>
            <a:fillRect/>
          </a:stretch>
        </p:blipFill>
        <p:spPr>
          <a:xfrm>
            <a:off x="317500" y="1143000"/>
            <a:ext cx="4739577"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45362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pic>
        <p:nvPicPr>
          <p:cNvPr id="4" name="Image 3"/>
          <p:cNvPicPr>
            <a:picLocks noChangeAspect="1"/>
          </p:cNvPicPr>
          <p:nvPr/>
        </p:nvPicPr>
        <p:blipFill>
          <a:blip r:embed="rId2"/>
          <a:stretch>
            <a:fillRect/>
          </a:stretch>
        </p:blipFill>
        <p:spPr>
          <a:xfrm>
            <a:off x="317500" y="1143000"/>
            <a:ext cx="3296051"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415035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99046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5596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0993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00025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632610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2113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p:cNvPicPr>
            <a:picLocks noChangeAspect="1"/>
          </p:cNvPicPr>
          <p:nvPr/>
        </p:nvPicPr>
        <p:blipFill>
          <a:blip r:embed="rId2"/>
          <a:stretch>
            <a:fillRect/>
          </a:stretch>
        </p:blipFill>
        <p:spPr>
          <a:xfrm>
            <a:off x="825500" y="1270000"/>
            <a:ext cx="7410938" cy="5022501"/>
          </a:xfrm>
          <a:prstGeom prst="rect">
            <a:avLst/>
          </a:prstGeom>
        </p:spPr>
      </p:pic>
    </p:spTree>
    <p:extLst>
      <p:ext uri="{BB962C8B-B14F-4D97-AF65-F5344CB8AC3E}">
        <p14:creationId xmlns:p14="http://schemas.microsoft.com/office/powerpoint/2010/main" val="90649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54403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15551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50307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58157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962205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32067"/>
          </a:xfrm>
          <a:prstGeom prst="rect">
            <a:avLst/>
          </a:prstGeom>
        </p:spPr>
      </p:pic>
    </p:spTree>
    <p:extLst>
      <p:ext uri="{BB962C8B-B14F-4D97-AF65-F5344CB8AC3E}">
        <p14:creationId xmlns:p14="http://schemas.microsoft.com/office/powerpoint/2010/main" val="1273273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889265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42961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785242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91398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621221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43475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p:cNvPicPr>
            <a:picLocks noChangeAspect="1"/>
          </p:cNvPicPr>
          <p:nvPr/>
        </p:nvPicPr>
        <p:blipFill>
          <a:blip r:embed="rId2"/>
          <a:stretch>
            <a:fillRect/>
          </a:stretch>
        </p:blipFill>
        <p:spPr>
          <a:xfrm>
            <a:off x="236220" y="2349500"/>
            <a:ext cx="4083188" cy="2793467"/>
          </a:xfrm>
          <a:prstGeom prst="rect">
            <a:avLst/>
          </a:prstGeom>
        </p:spPr>
      </p:pic>
      <p:pic>
        <p:nvPicPr>
          <p:cNvPr id="3" name="Image 2"/>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700763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p:cNvPicPr>
            <a:picLocks noChangeAspect="1"/>
          </p:cNvPicPr>
          <p:nvPr/>
        </p:nvPicPr>
        <p:blipFill>
          <a:blip r:embed="rId2"/>
          <a:stretch>
            <a:fillRect/>
          </a:stretch>
        </p:blipFill>
        <p:spPr>
          <a:xfrm>
            <a:off x="127000" y="1524000"/>
            <a:ext cx="8890000" cy="364518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p:cNvPicPr>
            <a:picLocks noChangeAspect="1"/>
          </p:cNvPicPr>
          <p:nvPr/>
        </p:nvPicPr>
        <p:blipFill>
          <a:blip r:embed="rId2"/>
          <a:stretch>
            <a:fillRect/>
          </a:stretch>
        </p:blipFill>
        <p:spPr>
          <a:xfrm>
            <a:off x="127000" y="1524000"/>
            <a:ext cx="8890000" cy="35613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p:cNvPicPr>
            <a:picLocks noChangeAspect="1"/>
          </p:cNvPicPr>
          <p:nvPr/>
        </p:nvPicPr>
        <p:blipFill>
          <a:blip r:embed="rId2"/>
          <a:stretch>
            <a:fillRect/>
          </a:stretch>
        </p:blipFill>
        <p:spPr>
          <a:xfrm>
            <a:off x="4445000" y="1270000"/>
            <a:ext cx="3759662" cy="1651000"/>
          </a:xfrm>
          <a:prstGeom prst="rect">
            <a:avLst/>
          </a:prstGeom>
        </p:spPr>
      </p:pic>
      <p:pic>
        <p:nvPicPr>
          <p:cNvPr id="5" name="Image 4"/>
          <p:cNvPicPr>
            <a:picLocks noChangeAspect="1"/>
          </p:cNvPicPr>
          <p:nvPr/>
        </p:nvPicPr>
        <p:blipFill>
          <a:blip r:embed="rId3"/>
          <a:stretch>
            <a:fillRect/>
          </a:stretch>
        </p:blipFill>
        <p:spPr>
          <a:xfrm>
            <a:off x="4445000" y="3175000"/>
            <a:ext cx="3773850" cy="1651000"/>
          </a:xfrm>
          <a:prstGeom prst="rect">
            <a:avLst/>
          </a:prstGeom>
        </p:spPr>
      </p:pic>
      <p:pic>
        <p:nvPicPr>
          <p:cNvPr id="6" name="Image 5"/>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300338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p:cNvPicPr>
            <a:picLocks noChangeAspect="1"/>
          </p:cNvPicPr>
          <p:nvPr/>
        </p:nvPicPr>
        <p:blipFill>
          <a:blip r:embed="rId2"/>
          <a:stretch>
            <a:fillRect/>
          </a:stretch>
        </p:blipFill>
        <p:spPr>
          <a:xfrm>
            <a:off x="254000" y="2540000"/>
            <a:ext cx="8636000" cy="1825861"/>
          </a:xfrm>
          <a:prstGeom prst="rect">
            <a:avLst/>
          </a:prstGeom>
        </p:spPr>
      </p:pic>
    </p:spTree>
    <p:extLst>
      <p:ext uri="{BB962C8B-B14F-4D97-AF65-F5344CB8AC3E}">
        <p14:creationId xmlns:p14="http://schemas.microsoft.com/office/powerpoint/2010/main" val="1865836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p:cNvPicPr>
            <a:picLocks noChangeAspect="1"/>
          </p:cNvPicPr>
          <p:nvPr/>
        </p:nvPicPr>
        <p:blipFill>
          <a:blip r:embed="rId2"/>
          <a:stretch>
            <a:fillRect/>
          </a:stretch>
        </p:blipFill>
        <p:spPr>
          <a:xfrm>
            <a:off x="317500" y="1143000"/>
            <a:ext cx="5526145"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10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p:cNvPicPr>
            <a:picLocks noChangeAspect="1"/>
          </p:cNvPicPr>
          <p:nvPr/>
        </p:nvPicPr>
        <p:blipFill>
          <a:blip r:embed="rId2"/>
          <a:stretch>
            <a:fillRect/>
          </a:stretch>
        </p:blipFill>
        <p:spPr>
          <a:xfrm>
            <a:off x="317500" y="1143000"/>
            <a:ext cx="4122680" cy="1905000"/>
          </a:xfrm>
          <a:prstGeom prst="rect">
            <a:avLst/>
          </a:prstGeom>
        </p:spPr>
      </p:pic>
      <p:pic>
        <p:nvPicPr>
          <p:cNvPr id="5" name="Image 4"/>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388295267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5692</TotalTime>
  <Words>561</Words>
  <Application>Microsoft Office PowerPoint</Application>
  <PresentationFormat>Affichage à l'écran (4:3)</PresentationFormat>
  <Paragraphs>86</Paragraphs>
  <Slides>34</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34</vt:i4>
      </vt:variant>
    </vt:vector>
  </HeadingPairs>
  <TitlesOfParts>
    <vt:vector size="43"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EURCZK - 2018</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2017-04-05T14:39:58Z</dcterms:modified>
</cp:coreProperties>
</file>