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7"/>
  </p:notesMasterIdLst>
  <p:sldIdLst>
    <p:sldId id="256" r:id="rId3"/>
    <p:sldId id="437" r:id="rId4"/>
    <p:sldId id="436" r:id="rId5"/>
    <p:sldId id="435" r:id="rId6"/>
    <p:sldId id="434" r:id="rId7"/>
    <p:sldId id="443" r:id="rId8"/>
    <p:sldId id="442" r:id="rId9"/>
    <p:sldId id="438" r:id="rId10"/>
    <p:sldId id="439" r:id="rId11"/>
    <p:sldId id="440" r:id="rId12"/>
    <p:sldId id="441" r:id="rId13"/>
    <p:sldId id="431" r:id="rId14"/>
    <p:sldId id="428" r:id="rId15"/>
    <p:sldId id="411" r:id="rId16"/>
    <p:sldId id="412" r:id="rId17"/>
    <p:sldId id="413" r:id="rId18"/>
    <p:sldId id="414" r:id="rId19"/>
    <p:sldId id="415" r:id="rId20"/>
    <p:sldId id="430" r:id="rId21"/>
    <p:sldId id="416" r:id="rId22"/>
    <p:sldId id="417" r:id="rId23"/>
    <p:sldId id="418" r:id="rId24"/>
    <p:sldId id="419" r:id="rId25"/>
    <p:sldId id="420" r:id="rId26"/>
    <p:sldId id="429" r:id="rId27"/>
    <p:sldId id="421" r:id="rId28"/>
    <p:sldId id="422" r:id="rId29"/>
    <p:sldId id="423" r:id="rId30"/>
    <p:sldId id="424" r:id="rId31"/>
    <p:sldId id="427" r:id="rId32"/>
    <p:sldId id="425" r:id="rId33"/>
    <p:sldId id="426" r:id="rId34"/>
    <p:sldId id="409" r:id="rId35"/>
    <p:sldId id="410" r:id="rId3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04/05/2017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5/4/2017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5/4/2017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5/4/2017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5/4/2017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5/4/2017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5/4/2017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5/4/2017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5/4/2017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5/4/2017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5/4/2017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5/4/2017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5/4/2017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5/4/2017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5/4/2017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5/4/2017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5/4/2017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5/4/2017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5/4/2017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5/4/2017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5/4/2017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5/4/2017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5/4/2017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5/4/2017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5/4/2017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5/4/2017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5/4/2017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5/4/2017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5/4/2017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5/4/2017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5/4/2017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5/4/2017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5/4/2017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5/4/2017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5/4/2017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5/4/2017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dirty="0">
                <a:solidFill>
                  <a:srgbClr val="302421"/>
                </a:solidFill>
                <a:latin typeface="Calibri" pitchFamily="34" charset="0"/>
                <a:cs typeface="Arial" pitchFamily="34" charset="0"/>
              </a:rPr>
            </a:br>
            <a:r>
              <a:rPr lang="fr-FR" sz="2800" dirty="0">
                <a:solidFill>
                  <a:srgbClr val="302421"/>
                </a:solidFill>
                <a:latin typeface="Calibri" pitchFamily="34" charset="0"/>
                <a:cs typeface="Arial" pitchFamily="34" charset="0"/>
              </a:rPr>
              <a:t>Global </a:t>
            </a:r>
            <a:r>
              <a:rPr lang="fr-FR" sz="2800" dirty="0" err="1">
                <a:solidFill>
                  <a:srgbClr val="302421"/>
                </a:solidFill>
                <a:latin typeface="Calibri" pitchFamily="34" charset="0"/>
                <a:cs typeface="Arial" pitchFamily="34" charset="0"/>
              </a:rPr>
              <a:t>Hedge</a:t>
            </a:r>
            <a:r>
              <a:rPr lang="fr-FR" sz="2800" dirty="0">
                <a:solidFill>
                  <a:srgbClr val="302421"/>
                </a:solidFill>
                <a:latin typeface="Calibri" pitchFamily="34" charset="0"/>
                <a:cs typeface="Arial" pitchFamily="34" charset="0"/>
              </a:rPr>
              <a:t> Position</a:t>
            </a:r>
            <a:endParaRPr lang="fr-FR" sz="2800" dirty="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28/04/2017</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pic>
        <p:nvPicPr>
          <p:cNvPr id="4" name="Image 3"/>
          <p:cNvPicPr>
            <a:picLocks noChangeAspect="1"/>
          </p:cNvPicPr>
          <p:nvPr/>
        </p:nvPicPr>
        <p:blipFill>
          <a:blip r:embed="rId2"/>
          <a:stretch>
            <a:fillRect/>
          </a:stretch>
        </p:blipFill>
        <p:spPr>
          <a:xfrm>
            <a:off x="317500" y="1143000"/>
            <a:ext cx="4739577" cy="1905000"/>
          </a:xfrm>
          <a:prstGeom prst="rect">
            <a:avLst/>
          </a:prstGeom>
        </p:spPr>
      </p:pic>
      <p:pic>
        <p:nvPicPr>
          <p:cNvPr id="5" name="Image 4"/>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3053945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pic>
        <p:nvPicPr>
          <p:cNvPr id="4" name="Image 3"/>
          <p:cNvPicPr>
            <a:picLocks noChangeAspect="1"/>
          </p:cNvPicPr>
          <p:nvPr/>
        </p:nvPicPr>
        <p:blipFill>
          <a:blip r:embed="rId2"/>
          <a:stretch>
            <a:fillRect/>
          </a:stretch>
        </p:blipFill>
        <p:spPr>
          <a:xfrm>
            <a:off x="317500" y="1143000"/>
            <a:ext cx="3296051" cy="1905000"/>
          </a:xfrm>
          <a:prstGeom prst="rect">
            <a:avLst/>
          </a:prstGeom>
        </p:spPr>
      </p:pic>
      <p:pic>
        <p:nvPicPr>
          <p:cNvPr id="5" name="Image 4"/>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2122328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034738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Synthesis</a:t>
            </a:r>
          </a:p>
        </p:txBody>
      </p:sp>
      <p:pic>
        <p:nvPicPr>
          <p:cNvPr id="2" name="Image 1"/>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603068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- 2015</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987567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- 2016</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232938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- 2017</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665907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- 2018</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645540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p:cNvPicPr>
            <a:picLocks noChangeAspect="1"/>
          </p:cNvPicPr>
          <p:nvPr/>
        </p:nvPicPr>
        <p:blipFill>
          <a:blip r:embed="rId2"/>
          <a:stretch>
            <a:fillRect/>
          </a:stretch>
        </p:blipFill>
        <p:spPr>
          <a:xfrm>
            <a:off x="825500" y="1270000"/>
            <a:ext cx="7410938" cy="5022501"/>
          </a:xfrm>
          <a:prstGeom prst="rect">
            <a:avLst/>
          </a:prstGeom>
        </p:spPr>
      </p:pic>
    </p:spTree>
    <p:extLst>
      <p:ext uri="{BB962C8B-B14F-4D97-AF65-F5344CB8AC3E}">
        <p14:creationId xmlns:p14="http://schemas.microsoft.com/office/powerpoint/2010/main" val="185266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Synthesis</a:t>
            </a:r>
          </a:p>
        </p:txBody>
      </p:sp>
      <p:pic>
        <p:nvPicPr>
          <p:cNvPr id="2" name="Image 1"/>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760284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- 2015</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835572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- 2016</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635010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- 2017</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623211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- 2018</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225622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p:cNvPicPr>
            <a:picLocks noChangeAspect="1"/>
          </p:cNvPicPr>
          <p:nvPr/>
        </p:nvPicPr>
        <p:blipFill>
          <a:blip r:embed="rId2"/>
          <a:stretch>
            <a:fillRect/>
          </a:stretch>
        </p:blipFill>
        <p:spPr>
          <a:xfrm>
            <a:off x="825500" y="1270000"/>
            <a:ext cx="7401376" cy="5032067"/>
          </a:xfrm>
          <a:prstGeom prst="rect">
            <a:avLst/>
          </a:prstGeom>
        </p:spPr>
      </p:pic>
    </p:spTree>
    <p:extLst>
      <p:ext uri="{BB962C8B-B14F-4D97-AF65-F5344CB8AC3E}">
        <p14:creationId xmlns:p14="http://schemas.microsoft.com/office/powerpoint/2010/main" val="666145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Synthesis</a:t>
            </a:r>
          </a:p>
        </p:txBody>
      </p:sp>
      <p:pic>
        <p:nvPicPr>
          <p:cNvPr id="2" name="Image 1"/>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266707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- 2015</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711097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- 2016</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473218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- 2017</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01292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522955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Synthesis</a:t>
            </a:r>
          </a:p>
        </p:txBody>
      </p:sp>
      <p:pic>
        <p:nvPicPr>
          <p:cNvPr id="2" name="Image 1"/>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148362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- 2017</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051611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p:cNvPicPr>
            <a:picLocks noChangeAspect="1"/>
          </p:cNvPicPr>
          <p:nvPr/>
        </p:nvPicPr>
        <p:blipFill>
          <a:blip r:embed="rId2"/>
          <a:stretch>
            <a:fillRect/>
          </a:stretch>
        </p:blipFill>
        <p:spPr>
          <a:xfrm>
            <a:off x="127000" y="1524000"/>
            <a:ext cx="8890000" cy="364518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p:cNvPicPr>
            <a:picLocks noChangeAspect="1"/>
          </p:cNvPicPr>
          <p:nvPr/>
        </p:nvPicPr>
        <p:blipFill>
          <a:blip r:embed="rId2"/>
          <a:stretch>
            <a:fillRect/>
          </a:stretch>
        </p:blipFill>
        <p:spPr>
          <a:xfrm>
            <a:off x="127000" y="1524000"/>
            <a:ext cx="8890000" cy="35613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p:cNvPicPr>
            <a:picLocks noChangeAspect="1"/>
          </p:cNvPicPr>
          <p:nvPr/>
        </p:nvPicPr>
        <p:blipFill>
          <a:blip r:embed="rId2"/>
          <a:stretch>
            <a:fillRect/>
          </a:stretch>
        </p:blipFill>
        <p:spPr>
          <a:xfrm>
            <a:off x="4445000" y="1270000"/>
            <a:ext cx="3759662" cy="1651000"/>
          </a:xfrm>
          <a:prstGeom prst="rect">
            <a:avLst/>
          </a:prstGeom>
        </p:spPr>
      </p:pic>
      <p:pic>
        <p:nvPicPr>
          <p:cNvPr id="5" name="Image 4"/>
          <p:cNvPicPr>
            <a:picLocks noChangeAspect="1"/>
          </p:cNvPicPr>
          <p:nvPr/>
        </p:nvPicPr>
        <p:blipFill>
          <a:blip r:embed="rId3"/>
          <a:stretch>
            <a:fillRect/>
          </a:stretch>
        </p:blipFill>
        <p:spPr>
          <a:xfrm>
            <a:off x="4445000" y="3175000"/>
            <a:ext cx="3773850" cy="1651000"/>
          </a:xfrm>
          <a:prstGeom prst="rect">
            <a:avLst/>
          </a:prstGeom>
        </p:spPr>
      </p:pic>
      <p:pic>
        <p:nvPicPr>
          <p:cNvPr id="6" name="Image 5"/>
          <p:cNvPicPr>
            <a:picLocks noChangeAspect="1"/>
          </p:cNvPicPr>
          <p:nvPr/>
        </p:nvPicPr>
        <p:blipFill>
          <a:blip r:embed="rId4"/>
          <a:stretch>
            <a:fillRect/>
          </a:stretch>
        </p:blipFill>
        <p:spPr>
          <a:xfrm>
            <a:off x="4445000" y="5080000"/>
            <a:ext cx="3759662" cy="1651000"/>
          </a:xfrm>
          <a:prstGeom prst="rect">
            <a:avLst/>
          </a:prstGeom>
        </p:spPr>
      </p:pic>
    </p:spTree>
    <p:extLst>
      <p:ext uri="{BB962C8B-B14F-4D97-AF65-F5344CB8AC3E}">
        <p14:creationId xmlns:p14="http://schemas.microsoft.com/office/powerpoint/2010/main" val="332891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pic>
        <p:nvPicPr>
          <p:cNvPr id="4" name="Image 3"/>
          <p:cNvPicPr>
            <a:picLocks noChangeAspect="1"/>
          </p:cNvPicPr>
          <p:nvPr/>
        </p:nvPicPr>
        <p:blipFill>
          <a:blip r:embed="rId2"/>
          <a:stretch>
            <a:fillRect/>
          </a:stretch>
        </p:blipFill>
        <p:spPr>
          <a:xfrm>
            <a:off x="254000" y="2540000"/>
            <a:ext cx="8636000" cy="1892519"/>
          </a:xfrm>
          <a:prstGeom prst="rect">
            <a:avLst/>
          </a:prstGeom>
        </p:spPr>
      </p:pic>
    </p:spTree>
    <p:extLst>
      <p:ext uri="{BB962C8B-B14F-4D97-AF65-F5344CB8AC3E}">
        <p14:creationId xmlns:p14="http://schemas.microsoft.com/office/powerpoint/2010/main" val="804874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pic>
        <p:nvPicPr>
          <p:cNvPr id="4" name="Image 3"/>
          <p:cNvPicPr>
            <a:picLocks noChangeAspect="1"/>
          </p:cNvPicPr>
          <p:nvPr/>
        </p:nvPicPr>
        <p:blipFill>
          <a:blip r:embed="rId2"/>
          <a:stretch>
            <a:fillRect/>
          </a:stretch>
        </p:blipFill>
        <p:spPr>
          <a:xfrm>
            <a:off x="317500" y="1143000"/>
            <a:ext cx="5526145" cy="1905000"/>
          </a:xfrm>
          <a:prstGeom prst="rect">
            <a:avLst/>
          </a:prstGeom>
        </p:spPr>
      </p:pic>
      <p:pic>
        <p:nvPicPr>
          <p:cNvPr id="5" name="Image 4"/>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2844536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pic>
        <p:nvPicPr>
          <p:cNvPr id="4" name="Image 3"/>
          <p:cNvPicPr>
            <a:picLocks noChangeAspect="1"/>
          </p:cNvPicPr>
          <p:nvPr/>
        </p:nvPicPr>
        <p:blipFill>
          <a:blip r:embed="rId2"/>
          <a:stretch>
            <a:fillRect/>
          </a:stretch>
        </p:blipFill>
        <p:spPr>
          <a:xfrm>
            <a:off x="317500" y="1143000"/>
            <a:ext cx="4122680" cy="1905000"/>
          </a:xfrm>
          <a:prstGeom prst="rect">
            <a:avLst/>
          </a:prstGeom>
        </p:spPr>
      </p:pic>
      <p:pic>
        <p:nvPicPr>
          <p:cNvPr id="5" name="Image 4"/>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55607995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561</Words>
  <Application>Microsoft Office PowerPoint</Application>
  <PresentationFormat>Affichage à l'écran (4:3)</PresentationFormat>
  <Paragraphs>86</Paragraphs>
  <Slides>34</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34</vt:i4>
      </vt:variant>
    </vt:vector>
  </HeadingPairs>
  <TitlesOfParts>
    <vt:vector size="43"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Sensitivity USDBRL</vt:lpstr>
      <vt:lpstr>Sensitivity USDMXN</vt:lpstr>
      <vt:lpstr> </vt:lpstr>
      <vt:lpstr>EURCZK - Historical &amp; Planned</vt:lpstr>
      <vt:lpstr>EURCZK - Synthesis</vt:lpstr>
      <vt:lpstr>EURCZK - 2015</vt:lpstr>
      <vt:lpstr>EURCZK - 2016</vt:lpstr>
      <vt:lpstr>EURCZK - 2017</vt:lpstr>
      <vt:lpstr>EURCZK - 2018</vt:lpstr>
      <vt:lpstr>EURUSD - Historical &amp; Planned</vt:lpstr>
      <vt:lpstr>EURUSD - Synthesis</vt:lpstr>
      <vt:lpstr>EURUSD - 2015</vt:lpstr>
      <vt:lpstr>EURUSD - 2016</vt:lpstr>
      <vt:lpstr>EURUSD - 2017</vt:lpstr>
      <vt:lpstr>EURUSD - 2018</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701</cp:revision>
  <cp:lastPrinted>2012-02-01T10:00:25Z</cp:lastPrinted>
  <dcterms:created xsi:type="dcterms:W3CDTF">2010-04-23T15:09:35Z</dcterms:created>
  <dcterms:modified xsi:type="dcterms:W3CDTF">2017-05-04T13:07:36Z</dcterms:modified>
</cp:coreProperties>
</file>