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34" r:id="rId4"/>
    <p:sldId id="433" r:id="rId5"/>
    <p:sldId id="432" r:id="rId6"/>
    <p:sldId id="431" r:id="rId7"/>
    <p:sldId id="444" r:id="rId8"/>
    <p:sldId id="443" r:id="rId9"/>
    <p:sldId id="439" r:id="rId10"/>
    <p:sldId id="440" r:id="rId11"/>
    <p:sldId id="441" r:id="rId12"/>
    <p:sldId id="442" r:id="rId13"/>
    <p:sldId id="428" r:id="rId14"/>
    <p:sldId id="436" r:id="rId15"/>
    <p:sldId id="411" r:id="rId16"/>
    <p:sldId id="412" r:id="rId17"/>
    <p:sldId id="413" r:id="rId18"/>
    <p:sldId id="414" r:id="rId19"/>
    <p:sldId id="415" r:id="rId20"/>
    <p:sldId id="438" r:id="rId21"/>
    <p:sldId id="416" r:id="rId22"/>
    <p:sldId id="417" r:id="rId23"/>
    <p:sldId id="418" r:id="rId24"/>
    <p:sldId id="419" r:id="rId25"/>
    <p:sldId id="420" r:id="rId26"/>
    <p:sldId id="421" r:id="rId27"/>
    <p:sldId id="437" r:id="rId28"/>
    <p:sldId id="422" r:id="rId29"/>
    <p:sldId id="423" r:id="rId30"/>
    <p:sldId id="424" r:id="rId31"/>
    <p:sldId id="425" r:id="rId32"/>
    <p:sldId id="435" r:id="rId33"/>
    <p:sldId id="426" r:id="rId34"/>
    <p:sldId id="427"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6/1/2017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p:cNvPicPr>
            <a:picLocks noChangeAspect="1"/>
          </p:cNvPicPr>
          <p:nvPr/>
        </p:nvPicPr>
        <p:blipFill>
          <a:blip r:embed="rId2"/>
          <a:stretch>
            <a:fillRect/>
          </a:stretch>
        </p:blipFill>
        <p:spPr>
          <a:xfrm>
            <a:off x="317500" y="1143000"/>
            <a:ext cx="4739577"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43120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p:cNvPicPr>
            <a:picLocks noChangeAspect="1"/>
          </p:cNvPicPr>
          <p:nvPr/>
        </p:nvPicPr>
        <p:blipFill>
          <a:blip r:embed="rId2"/>
          <a:stretch>
            <a:fillRect/>
          </a:stretch>
        </p:blipFill>
        <p:spPr>
          <a:xfrm>
            <a:off x="317500" y="1143000"/>
            <a:ext cx="3296051"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88093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0072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3151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0912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08891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22649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90534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22501"/>
          </a:xfrm>
          <a:prstGeom prst="rect">
            <a:avLst/>
          </a:prstGeom>
        </p:spPr>
      </p:pic>
    </p:spTree>
    <p:extLst>
      <p:ext uri="{BB962C8B-B14F-4D97-AF65-F5344CB8AC3E}">
        <p14:creationId xmlns:p14="http://schemas.microsoft.com/office/powerpoint/2010/main" val="60066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5437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49004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82381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67052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96751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34661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32067"/>
          </a:xfrm>
          <a:prstGeom prst="rect">
            <a:avLst/>
          </a:prstGeom>
        </p:spPr>
      </p:pic>
    </p:spTree>
    <p:extLst>
      <p:ext uri="{BB962C8B-B14F-4D97-AF65-F5344CB8AC3E}">
        <p14:creationId xmlns:p14="http://schemas.microsoft.com/office/powerpoint/2010/main" val="14161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10312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86277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06064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77157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08776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8686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61629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35613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p:cNvPicPr>
            <a:picLocks noChangeAspect="1"/>
          </p:cNvPicPr>
          <p:nvPr/>
        </p:nvPicPr>
        <p:blipFill>
          <a:blip r:embed="rId2"/>
          <a:stretch>
            <a:fillRect/>
          </a:stretch>
        </p:blipFill>
        <p:spPr>
          <a:xfrm>
            <a:off x="4445000" y="1270000"/>
            <a:ext cx="3753457" cy="1651000"/>
          </a:xfrm>
          <a:prstGeom prst="rect">
            <a:avLst/>
          </a:prstGeom>
        </p:spPr>
      </p:pic>
      <p:pic>
        <p:nvPicPr>
          <p:cNvPr id="5" name="Image 4"/>
          <p:cNvPicPr>
            <a:picLocks noChangeAspect="1"/>
          </p:cNvPicPr>
          <p:nvPr/>
        </p:nvPicPr>
        <p:blipFill>
          <a:blip r:embed="rId3"/>
          <a:stretch>
            <a:fillRect/>
          </a:stretch>
        </p:blipFill>
        <p:spPr>
          <a:xfrm>
            <a:off x="4445000" y="3175000"/>
            <a:ext cx="3767623" cy="1651000"/>
          </a:xfrm>
          <a:prstGeom prst="rect">
            <a:avLst/>
          </a:prstGeom>
        </p:spPr>
      </p:pic>
      <p:pic>
        <p:nvPicPr>
          <p:cNvPr id="6" name="Image 5"/>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0126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p:cNvPicPr>
            <a:picLocks noChangeAspect="1"/>
          </p:cNvPicPr>
          <p:nvPr/>
        </p:nvPicPr>
        <p:blipFill>
          <a:blip r:embed="rId2"/>
          <a:stretch>
            <a:fillRect/>
          </a:stretch>
        </p:blipFill>
        <p:spPr>
          <a:xfrm>
            <a:off x="254000" y="2540000"/>
            <a:ext cx="8636000" cy="1823069"/>
          </a:xfrm>
          <a:prstGeom prst="rect">
            <a:avLst/>
          </a:prstGeom>
        </p:spPr>
      </p:pic>
    </p:spTree>
    <p:extLst>
      <p:ext uri="{BB962C8B-B14F-4D97-AF65-F5344CB8AC3E}">
        <p14:creationId xmlns:p14="http://schemas.microsoft.com/office/powerpoint/2010/main" val="120150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552614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68056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p:cNvPicPr>
            <a:picLocks noChangeAspect="1"/>
          </p:cNvPicPr>
          <p:nvPr/>
        </p:nvPicPr>
        <p:blipFill>
          <a:blip r:embed="rId2"/>
          <a:stretch>
            <a:fillRect/>
          </a:stretch>
        </p:blipFill>
        <p:spPr>
          <a:xfrm>
            <a:off x="317500" y="1143000"/>
            <a:ext cx="4122680" cy="1905000"/>
          </a:xfrm>
          <a:prstGeom prst="rect">
            <a:avLst/>
          </a:prstGeom>
        </p:spPr>
      </p:pic>
      <p:pic>
        <p:nvPicPr>
          <p:cNvPr id="5" name="Image 4"/>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5469352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564</Words>
  <Application>Microsoft Office PowerPoint</Application>
  <PresentationFormat>Affichage à l'écran (4:3)</PresentationFormat>
  <Paragraphs>87</Paragraphs>
  <Slides>35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EURUSD - 2019</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2017-06-01T14:13:42Z</dcterms:modified>
</cp:coreProperties>
</file>