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8"/>
  </p:notesMasterIdLst>
  <p:sldIdLst>
    <p:sldId id="256" r:id="rId3"/>
    <p:sldId id="434" r:id="rId4"/>
    <p:sldId id="433" r:id="rId5"/>
    <p:sldId id="432" r:id="rId6"/>
    <p:sldId id="431" r:id="rId7"/>
    <p:sldId id="444" r:id="rId8"/>
    <p:sldId id="443" r:id="rId9"/>
    <p:sldId id="439" r:id="rId10"/>
    <p:sldId id="440" r:id="rId11"/>
    <p:sldId id="441" r:id="rId12"/>
    <p:sldId id="442" r:id="rId13"/>
    <p:sldId id="428" r:id="rId14"/>
    <p:sldId id="436" r:id="rId15"/>
    <p:sldId id="411" r:id="rId16"/>
    <p:sldId id="412" r:id="rId17"/>
    <p:sldId id="413" r:id="rId18"/>
    <p:sldId id="414" r:id="rId19"/>
    <p:sldId id="415" r:id="rId20"/>
    <p:sldId id="438" r:id="rId21"/>
    <p:sldId id="416" r:id="rId22"/>
    <p:sldId id="417" r:id="rId23"/>
    <p:sldId id="418" r:id="rId24"/>
    <p:sldId id="419" r:id="rId25"/>
    <p:sldId id="420" r:id="rId26"/>
    <p:sldId id="421" r:id="rId27"/>
    <p:sldId id="437" r:id="rId28"/>
    <p:sldId id="422" r:id="rId29"/>
    <p:sldId id="423" r:id="rId30"/>
    <p:sldId id="424" r:id="rId31"/>
    <p:sldId id="425" r:id="rId32"/>
    <p:sldId id="435" r:id="rId33"/>
    <p:sldId id="426" r:id="rId34"/>
    <p:sldId id="427" r:id="rId35"/>
    <p:sldId id="409" r:id="rId36"/>
    <p:sldId id="410" r:id="rId3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03/08/2017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8/3/2017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8/3/2017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8/3/2017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8/3/2017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8/3/2017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8/3/2017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8/3/2017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8/3/2017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8/3/2017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8/3/2017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8/3/2017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pic>
        <p:nvPicPr>
          <p:cNvPr id="4" name="Image 3">
            <a:extLst>
              <a:ext uri="{FF2B5EF4-FFF2-40B4-BE49-F238E27FC236}">
                <a16:creationId xmlns:a16="http://schemas.microsoft.com/office/drawing/2014/main" id="{9EC521EC-0A7A-4490-95E4-28A4CC886D18}"/>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5" name="Image 4">
            <a:extLst>
              <a:ext uri="{FF2B5EF4-FFF2-40B4-BE49-F238E27FC236}">
                <a16:creationId xmlns:a16="http://schemas.microsoft.com/office/drawing/2014/main" id="{320246BF-C0FC-4180-971F-574125D3F1C5}"/>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45667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pic>
        <p:nvPicPr>
          <p:cNvPr id="4" name="Image 3">
            <a:extLst>
              <a:ext uri="{FF2B5EF4-FFF2-40B4-BE49-F238E27FC236}">
                <a16:creationId xmlns:a16="http://schemas.microsoft.com/office/drawing/2014/main" id="{34DAD428-7924-4BB9-9E39-CB8D4C03653D}"/>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5" name="Image 4">
            <a:extLst>
              <a:ext uri="{FF2B5EF4-FFF2-40B4-BE49-F238E27FC236}">
                <a16:creationId xmlns:a16="http://schemas.microsoft.com/office/drawing/2014/main" id="{97CF97AB-DC1F-40B3-8121-9D15A24C54BD}"/>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85904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41808982-42A6-475F-893C-38FA6ED5AF1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02029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a:extLst>
              <a:ext uri="{FF2B5EF4-FFF2-40B4-BE49-F238E27FC236}">
                <a16:creationId xmlns:a16="http://schemas.microsoft.com/office/drawing/2014/main" id="{A97403E2-C8F1-4FD0-A8A4-4A65C243048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7956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a:extLst>
              <a:ext uri="{FF2B5EF4-FFF2-40B4-BE49-F238E27FC236}">
                <a16:creationId xmlns:a16="http://schemas.microsoft.com/office/drawing/2014/main" id="{FDF97586-2EA1-40A6-BAA2-61557C474AE6}"/>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9ADF9C0C-46BC-4E70-8057-3E32629052D1}"/>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91629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a:extLst>
              <a:ext uri="{FF2B5EF4-FFF2-40B4-BE49-F238E27FC236}">
                <a16:creationId xmlns:a16="http://schemas.microsoft.com/office/drawing/2014/main" id="{4BADEC59-5608-4E44-A645-A87BA6128E36}"/>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BAB1A5A9-1775-4DB8-BAA8-69579630942E}"/>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14155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a:extLst>
              <a:ext uri="{FF2B5EF4-FFF2-40B4-BE49-F238E27FC236}">
                <a16:creationId xmlns:a16="http://schemas.microsoft.com/office/drawing/2014/main" id="{EE22DA9A-6A93-41E8-92EB-E5B8E47B7EB3}"/>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4D680E2E-0865-4212-99EC-1B3364E94DE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68041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a:extLst>
              <a:ext uri="{FF2B5EF4-FFF2-40B4-BE49-F238E27FC236}">
                <a16:creationId xmlns:a16="http://schemas.microsoft.com/office/drawing/2014/main" id="{D9A25196-AB56-4EED-B993-8D473A0888EE}"/>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B19F2BC4-7238-466F-B0F3-AB89F33DA4D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258085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539D918-21E8-4659-8969-2F1C784919F4}"/>
              </a:ext>
            </a:extLst>
          </p:cNvPr>
          <p:cNvPicPr>
            <a:picLocks noChangeAspect="1"/>
          </p:cNvPicPr>
          <p:nvPr/>
        </p:nvPicPr>
        <p:blipFill>
          <a:blip r:embed="rId2"/>
          <a:stretch>
            <a:fillRect/>
          </a:stretch>
        </p:blipFill>
        <p:spPr>
          <a:xfrm>
            <a:off x="825500" y="1270000"/>
            <a:ext cx="7410938" cy="5022501"/>
          </a:xfrm>
          <a:prstGeom prst="rect">
            <a:avLst/>
          </a:prstGeom>
        </p:spPr>
      </p:pic>
    </p:spTree>
    <p:extLst>
      <p:ext uri="{BB962C8B-B14F-4D97-AF65-F5344CB8AC3E}">
        <p14:creationId xmlns:p14="http://schemas.microsoft.com/office/powerpoint/2010/main" val="46116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a:extLst>
              <a:ext uri="{FF2B5EF4-FFF2-40B4-BE49-F238E27FC236}">
                <a16:creationId xmlns:a16="http://schemas.microsoft.com/office/drawing/2014/main" id="{DD472383-C81F-4375-A22E-9AAC793FCD6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0070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a:extLst>
              <a:ext uri="{FF2B5EF4-FFF2-40B4-BE49-F238E27FC236}">
                <a16:creationId xmlns:a16="http://schemas.microsoft.com/office/drawing/2014/main" id="{FE141A2B-878B-4712-BC4B-12C813D901A5}"/>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4CE36834-A5F3-4651-A310-787837275DE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679017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a:extLst>
              <a:ext uri="{FF2B5EF4-FFF2-40B4-BE49-F238E27FC236}">
                <a16:creationId xmlns:a16="http://schemas.microsoft.com/office/drawing/2014/main" id="{85C90182-5AAE-4083-A4E4-D70CF19086BD}"/>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0F7BDF0D-5F25-4C45-BF41-5B940687D990}"/>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040153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a:extLst>
              <a:ext uri="{FF2B5EF4-FFF2-40B4-BE49-F238E27FC236}">
                <a16:creationId xmlns:a16="http://schemas.microsoft.com/office/drawing/2014/main" id="{FE8D326C-9D5C-4F5A-94D7-FEE9E173C4AB}"/>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42E61C7B-F3B1-43E3-B59F-69B895D92AFB}"/>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50499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a:extLst>
              <a:ext uri="{FF2B5EF4-FFF2-40B4-BE49-F238E27FC236}">
                <a16:creationId xmlns:a16="http://schemas.microsoft.com/office/drawing/2014/main" id="{F46A9135-E9B0-4C80-B643-DB0731E66939}"/>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32A57EFF-EEC7-48B9-ABCD-56DD549569CE}"/>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299467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- 2019</a:t>
            </a:r>
          </a:p>
        </p:txBody>
      </p:sp>
      <p:pic>
        <p:nvPicPr>
          <p:cNvPr id="2" name="Image 1">
            <a:extLst>
              <a:ext uri="{FF2B5EF4-FFF2-40B4-BE49-F238E27FC236}">
                <a16:creationId xmlns:a16="http://schemas.microsoft.com/office/drawing/2014/main" id="{3F34D200-0B76-4555-9DD1-CA4E8917A3A9}"/>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2DF07CA6-A46E-447D-8D01-F51E23A6E8FE}"/>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08640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C6D9DF11-124B-4E1F-9F3F-0ED405B93598}"/>
              </a:ext>
            </a:extLst>
          </p:cNvPr>
          <p:cNvPicPr>
            <a:picLocks noChangeAspect="1"/>
          </p:cNvPicPr>
          <p:nvPr/>
        </p:nvPicPr>
        <p:blipFill>
          <a:blip r:embed="rId2"/>
          <a:stretch>
            <a:fillRect/>
          </a:stretch>
        </p:blipFill>
        <p:spPr>
          <a:xfrm>
            <a:off x="825500" y="1270000"/>
            <a:ext cx="7401376" cy="5032067"/>
          </a:xfrm>
          <a:prstGeom prst="rect">
            <a:avLst/>
          </a:prstGeom>
        </p:spPr>
      </p:pic>
    </p:spTree>
    <p:extLst>
      <p:ext uri="{BB962C8B-B14F-4D97-AF65-F5344CB8AC3E}">
        <p14:creationId xmlns:p14="http://schemas.microsoft.com/office/powerpoint/2010/main" val="2228695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a:extLst>
              <a:ext uri="{FF2B5EF4-FFF2-40B4-BE49-F238E27FC236}">
                <a16:creationId xmlns:a16="http://schemas.microsoft.com/office/drawing/2014/main" id="{C539576D-61F6-45E9-AC4F-6F0C8C15C93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08399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a:extLst>
              <a:ext uri="{FF2B5EF4-FFF2-40B4-BE49-F238E27FC236}">
                <a16:creationId xmlns:a16="http://schemas.microsoft.com/office/drawing/2014/main" id="{74FCD23F-A9DD-4D1D-9EA5-5587807DBE74}"/>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8AB22EB5-5669-4F90-A454-6B97E4211724}"/>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053099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a:extLst>
              <a:ext uri="{FF2B5EF4-FFF2-40B4-BE49-F238E27FC236}">
                <a16:creationId xmlns:a16="http://schemas.microsoft.com/office/drawing/2014/main" id="{94B093AA-B427-474A-B18E-18742AD8D54F}"/>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BE99727C-281C-4ACA-8DA8-CD8D9B40F250}"/>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83848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a:extLst>
              <a:ext uri="{FF2B5EF4-FFF2-40B4-BE49-F238E27FC236}">
                <a16:creationId xmlns:a16="http://schemas.microsoft.com/office/drawing/2014/main" id="{08EE12F9-8B34-4750-A7D3-BE591FF36324}"/>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3B6A33D3-7E2C-4DBC-850F-9E0449E5D79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750870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EDDFB69F-D7F4-47E5-AA7C-47507EC32C13}"/>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893732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a:extLst>
              <a:ext uri="{FF2B5EF4-FFF2-40B4-BE49-F238E27FC236}">
                <a16:creationId xmlns:a16="http://schemas.microsoft.com/office/drawing/2014/main" id="{AFEE77AD-3AAD-49CB-B538-2AEA7EA1491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30770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a:extLst>
              <a:ext uri="{FF2B5EF4-FFF2-40B4-BE49-F238E27FC236}">
                <a16:creationId xmlns:a16="http://schemas.microsoft.com/office/drawing/2014/main" id="{00F787A3-1738-4F4E-8213-8C82B12808B6}"/>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C03C692C-B832-45F3-8AE0-724BA339243E}"/>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539779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077F5DF3-3564-4649-8212-46F49276099D}"/>
              </a:ext>
            </a:extLst>
          </p:cNvPr>
          <p:cNvPicPr>
            <a:picLocks noChangeAspect="1"/>
          </p:cNvPicPr>
          <p:nvPr/>
        </p:nvPicPr>
        <p:blipFill>
          <a:blip r:embed="rId2"/>
          <a:stretch>
            <a:fillRect/>
          </a:stretch>
        </p:blipFill>
        <p:spPr>
          <a:xfrm>
            <a:off x="127000" y="1524000"/>
            <a:ext cx="8890000" cy="364518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58B3C1D0-41FC-4A9A-A28B-4C3F7238CCDE}"/>
              </a:ext>
            </a:extLst>
          </p:cNvPr>
          <p:cNvPicPr>
            <a:picLocks noChangeAspect="1"/>
          </p:cNvPicPr>
          <p:nvPr/>
        </p:nvPicPr>
        <p:blipFill>
          <a:blip r:embed="rId2"/>
          <a:stretch>
            <a:fillRect/>
          </a:stretch>
        </p:blipFill>
        <p:spPr>
          <a:xfrm>
            <a:off x="127000" y="1524000"/>
            <a:ext cx="8890000" cy="35613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1D2FCF77-041C-42C2-BC98-40FB16176640}"/>
              </a:ext>
            </a:extLst>
          </p:cNvPr>
          <p:cNvPicPr>
            <a:picLocks noChangeAspect="1"/>
          </p:cNvPicPr>
          <p:nvPr/>
        </p:nvPicPr>
        <p:blipFill>
          <a:blip r:embed="rId2"/>
          <a:stretch>
            <a:fillRect/>
          </a:stretch>
        </p:blipFill>
        <p:spPr>
          <a:xfrm>
            <a:off x="4445000" y="1270000"/>
            <a:ext cx="3697853" cy="1651000"/>
          </a:xfrm>
          <a:prstGeom prst="rect">
            <a:avLst/>
          </a:prstGeom>
        </p:spPr>
      </p:pic>
      <p:pic>
        <p:nvPicPr>
          <p:cNvPr id="5" name="Image 4">
            <a:extLst>
              <a:ext uri="{FF2B5EF4-FFF2-40B4-BE49-F238E27FC236}">
                <a16:creationId xmlns:a16="http://schemas.microsoft.com/office/drawing/2014/main" id="{F0E0CE3C-67C9-4469-9A28-34DA3C4D8D7C}"/>
              </a:ext>
            </a:extLst>
          </p:cNvPr>
          <p:cNvPicPr>
            <a:picLocks noChangeAspect="1"/>
          </p:cNvPicPr>
          <p:nvPr/>
        </p:nvPicPr>
        <p:blipFill>
          <a:blip r:embed="rId3"/>
          <a:stretch>
            <a:fillRect/>
          </a:stretch>
        </p:blipFill>
        <p:spPr>
          <a:xfrm>
            <a:off x="4445000" y="3175000"/>
            <a:ext cx="3739400" cy="1651000"/>
          </a:xfrm>
          <a:prstGeom prst="rect">
            <a:avLst/>
          </a:prstGeom>
        </p:spPr>
      </p:pic>
      <p:pic>
        <p:nvPicPr>
          <p:cNvPr id="6" name="Image 5">
            <a:extLst>
              <a:ext uri="{FF2B5EF4-FFF2-40B4-BE49-F238E27FC236}">
                <a16:creationId xmlns:a16="http://schemas.microsoft.com/office/drawing/2014/main" id="{76CFB018-63A3-47EF-BCCD-E89E0835CC02}"/>
              </a:ext>
            </a:extLst>
          </p:cNvPr>
          <p:cNvPicPr>
            <a:picLocks noChangeAspect="1"/>
          </p:cNvPicPr>
          <p:nvPr/>
        </p:nvPicPr>
        <p:blipFill>
          <a:blip r:embed="rId4"/>
          <a:stretch>
            <a:fillRect/>
          </a:stretch>
        </p:blipFill>
        <p:spPr>
          <a:xfrm>
            <a:off x="4445000" y="5080000"/>
            <a:ext cx="3773850" cy="1651000"/>
          </a:xfrm>
          <a:prstGeom prst="rect">
            <a:avLst/>
          </a:prstGeom>
        </p:spPr>
      </p:pic>
    </p:spTree>
    <p:extLst>
      <p:ext uri="{BB962C8B-B14F-4D97-AF65-F5344CB8AC3E}">
        <p14:creationId xmlns:p14="http://schemas.microsoft.com/office/powerpoint/2010/main" val="104631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id="{1DD5F1F4-4770-4D45-A8CB-7A5BEE4B8669}"/>
              </a:ext>
            </a:extLst>
          </p:cNvPr>
          <p:cNvPicPr>
            <a:picLocks noChangeAspect="1"/>
          </p:cNvPicPr>
          <p:nvPr/>
        </p:nvPicPr>
        <p:blipFill>
          <a:blip r:embed="rId2"/>
          <a:stretch>
            <a:fillRect/>
          </a:stretch>
        </p:blipFill>
        <p:spPr>
          <a:xfrm>
            <a:off x="254000" y="2540000"/>
            <a:ext cx="8636000" cy="1892519"/>
          </a:xfrm>
          <a:prstGeom prst="rect">
            <a:avLst/>
          </a:prstGeom>
        </p:spPr>
      </p:pic>
    </p:spTree>
    <p:extLst>
      <p:ext uri="{BB962C8B-B14F-4D97-AF65-F5344CB8AC3E}">
        <p14:creationId xmlns:p14="http://schemas.microsoft.com/office/powerpoint/2010/main" val="213874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id="{A5C96DF1-6B87-419D-887C-1A23F8E96A75}"/>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5" name="Image 4">
            <a:extLst>
              <a:ext uri="{FF2B5EF4-FFF2-40B4-BE49-F238E27FC236}">
                <a16:creationId xmlns:a16="http://schemas.microsoft.com/office/drawing/2014/main" id="{6D214526-8EA6-4595-889F-BF1290D8AA7F}"/>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90742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a:extLst>
              <a:ext uri="{FF2B5EF4-FFF2-40B4-BE49-F238E27FC236}">
                <a16:creationId xmlns:a16="http://schemas.microsoft.com/office/drawing/2014/main" id="{9A7D7DBE-3B55-4973-8E6E-71D7D938ED8F}"/>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5" name="Image 4">
            <a:extLst>
              <a:ext uri="{FF2B5EF4-FFF2-40B4-BE49-F238E27FC236}">
                <a16:creationId xmlns:a16="http://schemas.microsoft.com/office/drawing/2014/main" id="{B8C4A975-8A37-4562-A7F8-C20D08A552AE}"/>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425305756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564</Words>
  <Application>Microsoft Office PowerPoint</Application>
  <PresentationFormat>Affichage à l'écran (4:3)</PresentationFormat>
  <Paragraphs>87</Paragraphs>
  <Slides>35</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35</vt:i4>
      </vt:variant>
    </vt:vector>
  </HeadingPairs>
  <TitlesOfParts>
    <vt:vector size="44"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EURCZK - 2018</vt:lpstr>
      <vt:lpstr>EURUSD - Historical &amp; Planned</vt:lpstr>
      <vt:lpstr>EURUSD - Synthesis</vt:lpstr>
      <vt:lpstr>EURUSD - 2015</vt:lpstr>
      <vt:lpstr>EURUSD - 2016</vt:lpstr>
      <vt:lpstr>EURUSD - 2017</vt:lpstr>
      <vt:lpstr>EURUSD - 2018</vt:lpstr>
      <vt:lpstr>EURUSD - 2019</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2017-08-03T13:11:52Z</dcterms:modified>
</cp:coreProperties>
</file>