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8"/>
  </p:notesMasterIdLst>
  <p:sldIdLst>
    <p:sldId id="256" r:id="rId3"/>
    <p:sldId id="434" r:id="rId4"/>
    <p:sldId id="433" r:id="rId5"/>
    <p:sldId id="432" r:id="rId6"/>
    <p:sldId id="431" r:id="rId7"/>
    <p:sldId id="444" r:id="rId8"/>
    <p:sldId id="443" r:id="rId9"/>
    <p:sldId id="439" r:id="rId10"/>
    <p:sldId id="440" r:id="rId11"/>
    <p:sldId id="441" r:id="rId12"/>
    <p:sldId id="442" r:id="rId13"/>
    <p:sldId id="428" r:id="rId14"/>
    <p:sldId id="436" r:id="rId15"/>
    <p:sldId id="411" r:id="rId16"/>
    <p:sldId id="412" r:id="rId17"/>
    <p:sldId id="413" r:id="rId18"/>
    <p:sldId id="414" r:id="rId19"/>
    <p:sldId id="415" r:id="rId20"/>
    <p:sldId id="438" r:id="rId21"/>
    <p:sldId id="416" r:id="rId22"/>
    <p:sldId id="417" r:id="rId23"/>
    <p:sldId id="418" r:id="rId24"/>
    <p:sldId id="419" r:id="rId25"/>
    <p:sldId id="420" r:id="rId26"/>
    <p:sldId id="421" r:id="rId27"/>
    <p:sldId id="437" r:id="rId28"/>
    <p:sldId id="422" r:id="rId29"/>
    <p:sldId id="423" r:id="rId30"/>
    <p:sldId id="424" r:id="rId31"/>
    <p:sldId id="425" r:id="rId32"/>
    <p:sldId id="435" r:id="rId33"/>
    <p:sldId id="426" r:id="rId34"/>
    <p:sldId id="427" r:id="rId35"/>
    <p:sldId id="409" r:id="rId36"/>
    <p:sldId id="410" r:id="rId3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01/09/2017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9/1/2017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dirty="0">
                <a:solidFill>
                  <a:srgbClr val="302421"/>
                </a:solidFill>
                <a:latin typeface="Calibri" pitchFamily="34" charset="0"/>
                <a:cs typeface="Arial" pitchFamily="34" charset="0"/>
              </a:rPr>
            </a:br>
            <a:r>
              <a:rPr lang="fr-FR" sz="2800" dirty="0">
                <a:solidFill>
                  <a:srgbClr val="302421"/>
                </a:solidFill>
                <a:latin typeface="Calibri" pitchFamily="34" charset="0"/>
                <a:cs typeface="Arial" pitchFamily="34" charset="0"/>
              </a:rPr>
              <a:t>Global </a:t>
            </a:r>
            <a:r>
              <a:rPr lang="fr-FR" sz="2800" dirty="0" err="1">
                <a:solidFill>
                  <a:srgbClr val="302421"/>
                </a:solidFill>
                <a:latin typeface="Calibri" pitchFamily="34" charset="0"/>
                <a:cs typeface="Arial" pitchFamily="34" charset="0"/>
              </a:rPr>
              <a:t>Hedge</a:t>
            </a:r>
            <a:r>
              <a:rPr lang="fr-FR" sz="2800" dirty="0">
                <a:solidFill>
                  <a:srgbClr val="302421"/>
                </a:solidFill>
                <a:latin typeface="Calibri" pitchFamily="34" charset="0"/>
                <a:cs typeface="Arial" pitchFamily="34" charset="0"/>
              </a:rPr>
              <a:t> Position</a:t>
            </a:r>
            <a:endParaRPr lang="fr-FR" sz="280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31/08/2017</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pic>
        <p:nvPicPr>
          <p:cNvPr id="4" name="Image 3">
            <a:extLst>
              <a:ext uri="{FF2B5EF4-FFF2-40B4-BE49-F238E27FC236}">
                <a16:creationId xmlns:a16="http://schemas.microsoft.com/office/drawing/2014/main" id="{92A17839-05B5-4D24-BA23-AF6F7FFA65DC}"/>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5" name="Image 4">
            <a:extLst>
              <a:ext uri="{FF2B5EF4-FFF2-40B4-BE49-F238E27FC236}">
                <a16:creationId xmlns:a16="http://schemas.microsoft.com/office/drawing/2014/main" id="{0AED6213-6785-408E-8B34-AF67304E10B1}"/>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365626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pic>
        <p:nvPicPr>
          <p:cNvPr id="4" name="Image 3">
            <a:extLst>
              <a:ext uri="{FF2B5EF4-FFF2-40B4-BE49-F238E27FC236}">
                <a16:creationId xmlns:a16="http://schemas.microsoft.com/office/drawing/2014/main" id="{3CE646EA-D08A-48AE-8195-1DE4D1285D05}"/>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5" name="Image 4">
            <a:extLst>
              <a:ext uri="{FF2B5EF4-FFF2-40B4-BE49-F238E27FC236}">
                <a16:creationId xmlns:a16="http://schemas.microsoft.com/office/drawing/2014/main" id="{C0D8F42F-61B3-46FC-9195-A92405C1DC68}"/>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002732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1C4DB08A-F21A-4CFC-A2B7-2E9EF4910D0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802755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Synthesis</a:t>
            </a:r>
          </a:p>
        </p:txBody>
      </p:sp>
      <p:pic>
        <p:nvPicPr>
          <p:cNvPr id="2" name="Image 1">
            <a:extLst>
              <a:ext uri="{FF2B5EF4-FFF2-40B4-BE49-F238E27FC236}">
                <a16:creationId xmlns:a16="http://schemas.microsoft.com/office/drawing/2014/main" id="{3B2F61E3-C12D-49A7-8E6F-7E0588E3966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98514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- 2015</a:t>
            </a:r>
          </a:p>
        </p:txBody>
      </p:sp>
      <p:pic>
        <p:nvPicPr>
          <p:cNvPr id="2" name="Image 1">
            <a:extLst>
              <a:ext uri="{FF2B5EF4-FFF2-40B4-BE49-F238E27FC236}">
                <a16:creationId xmlns:a16="http://schemas.microsoft.com/office/drawing/2014/main" id="{0E517F83-CFC2-47CE-8EBB-F6478B206BC7}"/>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325FEF75-82AA-478A-8DF4-06E3AF7AB108}"/>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443294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- 2016</a:t>
            </a:r>
          </a:p>
        </p:txBody>
      </p:sp>
      <p:pic>
        <p:nvPicPr>
          <p:cNvPr id="2" name="Image 1">
            <a:extLst>
              <a:ext uri="{FF2B5EF4-FFF2-40B4-BE49-F238E27FC236}">
                <a16:creationId xmlns:a16="http://schemas.microsoft.com/office/drawing/2014/main" id="{DB89630F-266A-4010-AA9A-66A894AF7F14}"/>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3DB683E9-314B-487A-B46E-C35EA18D021D}"/>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768953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- 2017</a:t>
            </a:r>
          </a:p>
        </p:txBody>
      </p:sp>
      <p:pic>
        <p:nvPicPr>
          <p:cNvPr id="2" name="Image 1">
            <a:extLst>
              <a:ext uri="{FF2B5EF4-FFF2-40B4-BE49-F238E27FC236}">
                <a16:creationId xmlns:a16="http://schemas.microsoft.com/office/drawing/2014/main" id="{511BFB46-915F-4180-9C90-3431D7EEF46A}"/>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179B66F5-3525-442D-9F61-FFD5A7231104}"/>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55119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- 2018</a:t>
            </a:r>
          </a:p>
        </p:txBody>
      </p:sp>
      <p:pic>
        <p:nvPicPr>
          <p:cNvPr id="2" name="Image 1">
            <a:extLst>
              <a:ext uri="{FF2B5EF4-FFF2-40B4-BE49-F238E27FC236}">
                <a16:creationId xmlns:a16="http://schemas.microsoft.com/office/drawing/2014/main" id="{048D4C41-BCD9-4AAA-BD3C-7045C3B333FD}"/>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25257A74-9CB1-49AB-97D5-109A70EAE98F}"/>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767485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C82D07C-5976-495E-AE14-C28E3CF6C1A5}"/>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99559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Synthesis</a:t>
            </a:r>
          </a:p>
        </p:txBody>
      </p:sp>
      <p:pic>
        <p:nvPicPr>
          <p:cNvPr id="2" name="Image 1">
            <a:extLst>
              <a:ext uri="{FF2B5EF4-FFF2-40B4-BE49-F238E27FC236}">
                <a16:creationId xmlns:a16="http://schemas.microsoft.com/office/drawing/2014/main" id="{1310E045-B96F-4659-A7F5-0762E20E08C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029379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- 2015</a:t>
            </a:r>
          </a:p>
        </p:txBody>
      </p:sp>
      <p:pic>
        <p:nvPicPr>
          <p:cNvPr id="2" name="Image 1">
            <a:extLst>
              <a:ext uri="{FF2B5EF4-FFF2-40B4-BE49-F238E27FC236}">
                <a16:creationId xmlns:a16="http://schemas.microsoft.com/office/drawing/2014/main" id="{C3527C35-026C-4A6D-BF4E-9253A6C3D9D9}"/>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4DE1A52D-B3E0-408C-A42C-20ED4557D54E}"/>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829763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- 2016</a:t>
            </a:r>
          </a:p>
        </p:txBody>
      </p:sp>
      <p:pic>
        <p:nvPicPr>
          <p:cNvPr id="2" name="Image 1">
            <a:extLst>
              <a:ext uri="{FF2B5EF4-FFF2-40B4-BE49-F238E27FC236}">
                <a16:creationId xmlns:a16="http://schemas.microsoft.com/office/drawing/2014/main" id="{E568F457-1A7C-4661-B94D-D730552D1922}"/>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4002BFAE-0E3C-40B6-A9E2-900C72C7E894}"/>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91733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- 2017</a:t>
            </a:r>
          </a:p>
        </p:txBody>
      </p:sp>
      <p:pic>
        <p:nvPicPr>
          <p:cNvPr id="2" name="Image 1">
            <a:extLst>
              <a:ext uri="{FF2B5EF4-FFF2-40B4-BE49-F238E27FC236}">
                <a16:creationId xmlns:a16="http://schemas.microsoft.com/office/drawing/2014/main" id="{C580EB05-C8FB-47F6-9E07-70721A984D8D}"/>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4398AF03-F0F4-43F1-AFBB-EDD79A30DE68}"/>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76329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- 2018</a:t>
            </a:r>
          </a:p>
        </p:txBody>
      </p:sp>
      <p:pic>
        <p:nvPicPr>
          <p:cNvPr id="2" name="Image 1">
            <a:extLst>
              <a:ext uri="{FF2B5EF4-FFF2-40B4-BE49-F238E27FC236}">
                <a16:creationId xmlns:a16="http://schemas.microsoft.com/office/drawing/2014/main" id="{0A169666-0313-4E66-83E7-B0E2C0A0BB18}"/>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8B221638-F4B5-416C-AEF1-D0137DDEC45C}"/>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487091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- 2019</a:t>
            </a:r>
          </a:p>
        </p:txBody>
      </p:sp>
      <p:pic>
        <p:nvPicPr>
          <p:cNvPr id="2" name="Image 1">
            <a:extLst>
              <a:ext uri="{FF2B5EF4-FFF2-40B4-BE49-F238E27FC236}">
                <a16:creationId xmlns:a16="http://schemas.microsoft.com/office/drawing/2014/main" id="{94FF4048-04E6-42B1-8A8B-252877505BD7}"/>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A9D73BFD-65C9-464C-9F92-C80F7B703E64}"/>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416537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1C4E1222-731C-497A-92D1-25F945301EA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487161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Synthesis</a:t>
            </a:r>
          </a:p>
        </p:txBody>
      </p:sp>
      <p:pic>
        <p:nvPicPr>
          <p:cNvPr id="2" name="Image 1">
            <a:extLst>
              <a:ext uri="{FF2B5EF4-FFF2-40B4-BE49-F238E27FC236}">
                <a16:creationId xmlns:a16="http://schemas.microsoft.com/office/drawing/2014/main" id="{0666226E-85CA-4339-8D7E-7BFEDB997A8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009396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- 2015</a:t>
            </a:r>
          </a:p>
        </p:txBody>
      </p:sp>
      <p:pic>
        <p:nvPicPr>
          <p:cNvPr id="2" name="Image 1">
            <a:extLst>
              <a:ext uri="{FF2B5EF4-FFF2-40B4-BE49-F238E27FC236}">
                <a16:creationId xmlns:a16="http://schemas.microsoft.com/office/drawing/2014/main" id="{9376E59D-5665-4E3A-BDF1-6608D11615B7}"/>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6AF18D1F-22D2-405B-A47A-D7F5029FE8A4}"/>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086227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- 2016</a:t>
            </a:r>
          </a:p>
        </p:txBody>
      </p:sp>
      <p:pic>
        <p:nvPicPr>
          <p:cNvPr id="2" name="Image 1">
            <a:extLst>
              <a:ext uri="{FF2B5EF4-FFF2-40B4-BE49-F238E27FC236}">
                <a16:creationId xmlns:a16="http://schemas.microsoft.com/office/drawing/2014/main" id="{77EDBC22-FF2C-4BF9-A015-0FD4578AF639}"/>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A4B54625-9AB9-4D15-B0ED-D8A85922D6DD}"/>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56031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- 2017</a:t>
            </a:r>
          </a:p>
        </p:txBody>
      </p:sp>
      <p:pic>
        <p:nvPicPr>
          <p:cNvPr id="2" name="Image 1">
            <a:extLst>
              <a:ext uri="{FF2B5EF4-FFF2-40B4-BE49-F238E27FC236}">
                <a16:creationId xmlns:a16="http://schemas.microsoft.com/office/drawing/2014/main" id="{CAB66305-834A-4C03-84EE-18A117EE2E74}"/>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785A249C-F34E-4E1F-BB59-504482A411BD}"/>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318158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CD5F2B79-AEBD-4EF5-8139-4002FA26EB85}"/>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668162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Synthesis</a:t>
            </a:r>
          </a:p>
        </p:txBody>
      </p:sp>
      <p:pic>
        <p:nvPicPr>
          <p:cNvPr id="2" name="Image 1">
            <a:extLst>
              <a:ext uri="{FF2B5EF4-FFF2-40B4-BE49-F238E27FC236}">
                <a16:creationId xmlns:a16="http://schemas.microsoft.com/office/drawing/2014/main" id="{991502AA-00ED-47EB-AEC6-A41BD717815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659671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- 2017</a:t>
            </a:r>
          </a:p>
        </p:txBody>
      </p:sp>
      <p:pic>
        <p:nvPicPr>
          <p:cNvPr id="2" name="Image 1">
            <a:extLst>
              <a:ext uri="{FF2B5EF4-FFF2-40B4-BE49-F238E27FC236}">
                <a16:creationId xmlns:a16="http://schemas.microsoft.com/office/drawing/2014/main" id="{394534B6-21DA-460E-8000-DE0A58227B31}"/>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3" name="Image 2">
            <a:extLst>
              <a:ext uri="{FF2B5EF4-FFF2-40B4-BE49-F238E27FC236}">
                <a16:creationId xmlns:a16="http://schemas.microsoft.com/office/drawing/2014/main" id="{999A9C89-9E05-4C08-B485-4226EADACC27}"/>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004327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97F5E251-9E7B-4AD9-A561-65A9F298049D}"/>
              </a:ext>
            </a:extLst>
          </p:cNvPr>
          <p:cNvPicPr>
            <a:picLocks noChangeAspect="1"/>
          </p:cNvPicPr>
          <p:nvPr/>
        </p:nvPicPr>
        <p:blipFill>
          <a:blip r:embed="rId2"/>
          <a:stretch>
            <a:fillRect/>
          </a:stretch>
        </p:blipFill>
        <p:spPr>
          <a:xfrm>
            <a:off x="127000" y="1524000"/>
            <a:ext cx="8890000" cy="364518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id="{301B0466-1028-4539-9498-50A260606FB7}"/>
              </a:ext>
            </a:extLst>
          </p:cNvPr>
          <p:cNvPicPr>
            <a:picLocks noChangeAspect="1"/>
          </p:cNvPicPr>
          <p:nvPr/>
        </p:nvPicPr>
        <p:blipFill>
          <a:blip r:embed="rId2"/>
          <a:stretch>
            <a:fillRect/>
          </a:stretch>
        </p:blipFill>
        <p:spPr>
          <a:xfrm>
            <a:off x="127000" y="1524000"/>
            <a:ext cx="8890000" cy="375077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6C3EFF09-6B03-4428-81A4-6CA4BB3C7293}"/>
              </a:ext>
            </a:extLst>
          </p:cNvPr>
          <p:cNvPicPr>
            <a:picLocks noChangeAspect="1"/>
          </p:cNvPicPr>
          <p:nvPr/>
        </p:nvPicPr>
        <p:blipFill>
          <a:blip r:embed="rId2"/>
          <a:stretch>
            <a:fillRect/>
          </a:stretch>
        </p:blipFill>
        <p:spPr>
          <a:xfrm>
            <a:off x="4445000" y="1270000"/>
            <a:ext cx="3759662" cy="1651000"/>
          </a:xfrm>
          <a:prstGeom prst="rect">
            <a:avLst/>
          </a:prstGeom>
        </p:spPr>
      </p:pic>
      <p:pic>
        <p:nvPicPr>
          <p:cNvPr id="5" name="Image 4">
            <a:extLst>
              <a:ext uri="{FF2B5EF4-FFF2-40B4-BE49-F238E27FC236}">
                <a16:creationId xmlns:a16="http://schemas.microsoft.com/office/drawing/2014/main" id="{42C32017-0E68-41C6-871E-895F4F1993A0}"/>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id="{AD81A3FA-7CB4-43C5-BE48-6F50E018D8DD}"/>
              </a:ext>
            </a:extLst>
          </p:cNvPr>
          <p:cNvPicPr>
            <a:picLocks noChangeAspect="1"/>
          </p:cNvPicPr>
          <p:nvPr/>
        </p:nvPicPr>
        <p:blipFill>
          <a:blip r:embed="rId4"/>
          <a:stretch>
            <a:fillRect/>
          </a:stretch>
        </p:blipFill>
        <p:spPr>
          <a:xfrm>
            <a:off x="4445000" y="5080000"/>
            <a:ext cx="3759662" cy="1651000"/>
          </a:xfrm>
          <a:prstGeom prst="rect">
            <a:avLst/>
          </a:prstGeom>
        </p:spPr>
      </p:pic>
    </p:spTree>
    <p:extLst>
      <p:ext uri="{BB962C8B-B14F-4D97-AF65-F5344CB8AC3E}">
        <p14:creationId xmlns:p14="http://schemas.microsoft.com/office/powerpoint/2010/main" val="3549268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a:extLst>
              <a:ext uri="{FF2B5EF4-FFF2-40B4-BE49-F238E27FC236}">
                <a16:creationId xmlns:a16="http://schemas.microsoft.com/office/drawing/2014/main" id="{84DDB413-BDB6-4C57-9242-322D3E241062}"/>
              </a:ext>
            </a:extLst>
          </p:cNvPr>
          <p:cNvPicPr>
            <a:picLocks noChangeAspect="1"/>
          </p:cNvPicPr>
          <p:nvPr/>
        </p:nvPicPr>
        <p:blipFill>
          <a:blip r:embed="rId2"/>
          <a:stretch>
            <a:fillRect/>
          </a:stretch>
        </p:blipFill>
        <p:spPr>
          <a:xfrm>
            <a:off x="254000" y="2540000"/>
            <a:ext cx="8636000" cy="1892519"/>
          </a:xfrm>
          <a:prstGeom prst="rect">
            <a:avLst/>
          </a:prstGeom>
        </p:spPr>
      </p:pic>
    </p:spTree>
    <p:extLst>
      <p:ext uri="{BB962C8B-B14F-4D97-AF65-F5344CB8AC3E}">
        <p14:creationId xmlns:p14="http://schemas.microsoft.com/office/powerpoint/2010/main" val="131988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a:extLst>
              <a:ext uri="{FF2B5EF4-FFF2-40B4-BE49-F238E27FC236}">
                <a16:creationId xmlns:a16="http://schemas.microsoft.com/office/drawing/2014/main" id="{0E85F08C-6C53-4592-80C1-02D2B775A9DC}"/>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5" name="Image 4">
            <a:extLst>
              <a:ext uri="{FF2B5EF4-FFF2-40B4-BE49-F238E27FC236}">
                <a16:creationId xmlns:a16="http://schemas.microsoft.com/office/drawing/2014/main" id="{217EB32A-E847-4A04-807C-D2D2BC052493}"/>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51013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pic>
        <p:nvPicPr>
          <p:cNvPr id="4" name="Image 3">
            <a:extLst>
              <a:ext uri="{FF2B5EF4-FFF2-40B4-BE49-F238E27FC236}">
                <a16:creationId xmlns:a16="http://schemas.microsoft.com/office/drawing/2014/main" id="{49782F44-3051-4755-BFA5-706083764A4F}"/>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5" name="Image 4">
            <a:extLst>
              <a:ext uri="{FF2B5EF4-FFF2-40B4-BE49-F238E27FC236}">
                <a16:creationId xmlns:a16="http://schemas.microsoft.com/office/drawing/2014/main" id="{94BC0377-8C6E-42CB-9380-87F9E6A8C97D}"/>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420752038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564</Words>
  <Application>Microsoft Office PowerPoint</Application>
  <PresentationFormat>Affichage à l'écran (4:3)</PresentationFormat>
  <Paragraphs>87</Paragraphs>
  <Slides>35</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35</vt:i4>
      </vt:variant>
    </vt:vector>
  </HeadingPairs>
  <TitlesOfParts>
    <vt:vector size="44"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EURCZK - 2018</vt:lpstr>
      <vt:lpstr>EURUSD - Historical &amp; Planned</vt:lpstr>
      <vt:lpstr>EURUSD - Synthesis</vt:lpstr>
      <vt:lpstr>EURUSD - 2015</vt:lpstr>
      <vt:lpstr>EURUSD - 2016</vt:lpstr>
      <vt:lpstr>EURUSD - 2017</vt:lpstr>
      <vt:lpstr>EURUSD - 2018</vt:lpstr>
      <vt:lpstr>EURUSD - 2019</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701</cp:revision>
  <cp:lastPrinted>2012-02-01T10:00:25Z</cp:lastPrinted>
  <dcterms:created xsi:type="dcterms:W3CDTF">2010-04-23T15:09:35Z</dcterms:created>
  <dcterms:modified xsi:type="dcterms:W3CDTF">2017-09-01T12:23:49Z</dcterms:modified>
</cp:coreProperties>
</file>