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34" r:id="rId4"/>
    <p:sldId id="433" r:id="rId5"/>
    <p:sldId id="432" r:id="rId6"/>
    <p:sldId id="431" r:id="rId7"/>
    <p:sldId id="444" r:id="rId8"/>
    <p:sldId id="443" r:id="rId9"/>
    <p:sldId id="439" r:id="rId10"/>
    <p:sldId id="440" r:id="rId11"/>
    <p:sldId id="441" r:id="rId12"/>
    <p:sldId id="442" r:id="rId13"/>
    <p:sldId id="428" r:id="rId14"/>
    <p:sldId id="436" r:id="rId15"/>
    <p:sldId id="411" r:id="rId16"/>
    <p:sldId id="412" r:id="rId17"/>
    <p:sldId id="413" r:id="rId18"/>
    <p:sldId id="414" r:id="rId19"/>
    <p:sldId id="415" r:id="rId20"/>
    <p:sldId id="438" r:id="rId21"/>
    <p:sldId id="416" r:id="rId22"/>
    <p:sldId id="417" r:id="rId23"/>
    <p:sldId id="418" r:id="rId24"/>
    <p:sldId id="419" r:id="rId25"/>
    <p:sldId id="420" r:id="rId26"/>
    <p:sldId id="421" r:id="rId27"/>
    <p:sldId id="437" r:id="rId28"/>
    <p:sldId id="422" r:id="rId29"/>
    <p:sldId id="423" r:id="rId30"/>
    <p:sldId id="424" r:id="rId31"/>
    <p:sldId id="425" r:id="rId32"/>
    <p:sldId id="435" r:id="rId33"/>
    <p:sldId id="426" r:id="rId34"/>
    <p:sldId id="427"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id="{A9B4E0DB-344C-41B6-8BD5-D103ABE0E098}"/>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id="{DFB53EF7-7FA3-467A-81A5-296E268D6E3A}"/>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64653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id="{11C5B7B9-0DF5-401C-A06C-4A95E33E2450}"/>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id="{4AFBB4DF-73AD-4A43-A293-47361641F290}"/>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84355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16F5FA96-0FA2-4349-8F62-F6374BA3C41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1592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id="{E9E4F085-1940-485A-9CD3-6FC72F76226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0637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id="{F26C3A6D-8895-4AB9-8425-9A46E695DE7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DF0D123D-25E6-4F78-9EA9-54A798A1204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2837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id="{8ABF942B-2453-4C8C-AA2A-A764FFE7DA4F}"/>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62DC0D4D-BB6D-418B-83B9-947FF11AE205}"/>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88532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id="{D0C4F0EB-A8C1-430F-84E0-CEEDF4EAD28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05BFFBBB-33D3-41A5-B4CC-41E3E810A856}"/>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22542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id="{AB5DE98B-3B47-4FE1-82BE-322EA299FB0E}"/>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25946EF2-6A3F-422F-B601-E260EB0009F7}"/>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829502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49671EA-8452-4D3B-A9CD-8D6EE1F3AC7F}"/>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00423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id="{749A0FE5-7A3D-436E-8396-DFF1547CA7D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0505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id="{5CA2BE5D-08C3-4BBF-A4CC-0E8F60BE7DD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3D93AFB0-62AB-4B05-9E16-00AEEA1C8AE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6671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id="{35389229-6B2A-4EF4-A75E-9963005CD6C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A042F6CF-62F8-4D13-B832-306FDB07BE7D}"/>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65795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id="{176F5724-ACB8-4548-8149-7237CFFF2CC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76BF871D-B8F4-4DA3-BDAA-9E012DA9C112}"/>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80704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id="{EFD7B913-4850-4E97-B81F-ED84A7B1A5BF}"/>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BFDC8EB5-5F41-40DC-9F0B-A0D54DCF18A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9490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id="{B7D7F560-F2A3-4E6F-9587-60777257113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2019CBA-B33E-4181-B3D9-6CF8968E5DE3}"/>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1191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FE09BCE7-6BF2-496D-B818-7B8302EB3E1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69655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id="{78FFEA73-A0C9-474A-B3AA-382765D3FC0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3557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id="{E8D49CC6-3582-47F7-8E08-B97069B9495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A9CF0CA2-474C-4EAF-BD99-DD947661493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14781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id="{2B0BFF47-6FD2-407D-A56C-3B8EB78A31F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3F13C84-5F09-453B-977E-A88904D71A6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1112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id="{05215F75-1773-4C40-9FED-7CFD94274688}"/>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5207FAA6-EE61-4833-B9F7-B9A782E5BC6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04784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C6D536CA-E8FD-4843-B1BB-E2699C73233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037328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id="{0FAD45E2-B3AE-420C-820F-D6DC8AA07B4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6203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id="{08DFCAD2-E2EF-42F8-977E-1F87F6DF911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0E169931-0EB2-4502-9CA7-1F782AE70D57}"/>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67104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C0752E4A-F976-42DD-AAC2-71906C1F0748}"/>
              </a:ext>
            </a:extLst>
          </p:cNvPr>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F5DA05F2-8494-4647-8F90-691767DEA45F}"/>
              </a:ext>
            </a:extLst>
          </p:cNvPr>
          <p:cNvPicPr>
            <a:picLocks noChangeAspect="1"/>
          </p:cNvPicPr>
          <p:nvPr/>
        </p:nvPicPr>
        <p:blipFill>
          <a:blip r:embed="rId2"/>
          <a:stretch>
            <a:fillRect/>
          </a:stretch>
        </p:blipFill>
        <p:spPr>
          <a:xfrm>
            <a:off x="127000" y="1524000"/>
            <a:ext cx="8890000" cy="375077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F9BAFADD-5954-40EA-9708-5A73FC4887FB}"/>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id="{C8E0BB26-6169-4814-A813-A72990741DD8}"/>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79684968-6167-453C-9CE8-EE0FA511C3D8}"/>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76200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3F74D841-347C-4795-9B0C-C81FAFC0E321}"/>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421641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F9E0DC4E-61BD-4E2F-8B69-D7E5C89AA4B0}"/>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id="{1A1DF414-B929-4231-AA00-C392EC178E0F}"/>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82911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id="{8F43AB8E-5E8D-4966-8663-A7F42EC6D12E}"/>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id="{E198FCCE-8C20-4EA4-AD00-08C7D55D2939}"/>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562797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564</Words>
  <Application>Microsoft Office PowerPoint</Application>
  <PresentationFormat>Affichage à l'écran (4:3)</PresentationFormat>
  <Paragraphs>87</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EURUSD - 2019</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2017-10-03T08:29:53Z</dcterms:modified>
</cp:coreProperties>
</file>