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9"/>
  </p:notesMasterIdLst>
  <p:sldIdLst>
    <p:sldId id="256" r:id="rId3"/>
    <p:sldId id="435" r:id="rId4"/>
    <p:sldId id="434" r:id="rId5"/>
    <p:sldId id="433" r:id="rId6"/>
    <p:sldId id="432" r:id="rId7"/>
    <p:sldId id="445" r:id="rId8"/>
    <p:sldId id="444" r:id="rId9"/>
    <p:sldId id="440" r:id="rId10"/>
    <p:sldId id="441" r:id="rId11"/>
    <p:sldId id="442" r:id="rId12"/>
    <p:sldId id="443" r:id="rId13"/>
    <p:sldId id="429" r:id="rId14"/>
    <p:sldId id="437" r:id="rId15"/>
    <p:sldId id="411" r:id="rId16"/>
    <p:sldId id="412" r:id="rId17"/>
    <p:sldId id="413" r:id="rId18"/>
    <p:sldId id="414" r:id="rId19"/>
    <p:sldId id="415" r:id="rId20"/>
    <p:sldId id="439" r:id="rId21"/>
    <p:sldId id="416" r:id="rId22"/>
    <p:sldId id="417" r:id="rId23"/>
    <p:sldId id="418" r:id="rId24"/>
    <p:sldId id="419" r:id="rId25"/>
    <p:sldId id="420" r:id="rId26"/>
    <p:sldId id="421" r:id="rId27"/>
    <p:sldId id="422" r:id="rId28"/>
    <p:sldId id="438" r:id="rId29"/>
    <p:sldId id="423" r:id="rId30"/>
    <p:sldId id="424" r:id="rId31"/>
    <p:sldId id="425" r:id="rId32"/>
    <p:sldId id="426" r:id="rId33"/>
    <p:sldId id="436" r:id="rId34"/>
    <p:sldId id="427" r:id="rId35"/>
    <p:sldId id="428" r:id="rId36"/>
    <p:sldId id="409" r:id="rId37"/>
    <p:sldId id="410" r:id="rId3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03/11/2017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11/3/2017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31/10/2017</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pic>
        <p:nvPicPr>
          <p:cNvPr id="4" name="Image 3">
            <a:extLst>
              <a:ext uri="{FF2B5EF4-FFF2-40B4-BE49-F238E27FC236}">
                <a16:creationId xmlns:a16="http://schemas.microsoft.com/office/drawing/2014/main" id="{4728CC19-A824-4FAD-AE05-C1BE2C3B7D14}"/>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5" name="Image 4">
            <a:extLst>
              <a:ext uri="{FF2B5EF4-FFF2-40B4-BE49-F238E27FC236}">
                <a16:creationId xmlns:a16="http://schemas.microsoft.com/office/drawing/2014/main" id="{CA895505-DE13-4238-AEEF-C16E28FD82DE}"/>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97039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pic>
        <p:nvPicPr>
          <p:cNvPr id="4" name="Image 3">
            <a:extLst>
              <a:ext uri="{FF2B5EF4-FFF2-40B4-BE49-F238E27FC236}">
                <a16:creationId xmlns:a16="http://schemas.microsoft.com/office/drawing/2014/main" id="{BFD736C7-703C-477D-B018-AF25B6159A52}"/>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5" name="Image 4">
            <a:extLst>
              <a:ext uri="{FF2B5EF4-FFF2-40B4-BE49-F238E27FC236}">
                <a16:creationId xmlns:a16="http://schemas.microsoft.com/office/drawing/2014/main" id="{FEEE893B-2BEF-4070-9F9F-8B73124437FC}"/>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54331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E6943FA8-D3CE-4703-A07F-5F3A899D9E6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88156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pic>
        <p:nvPicPr>
          <p:cNvPr id="2" name="Image 1">
            <a:extLst>
              <a:ext uri="{FF2B5EF4-FFF2-40B4-BE49-F238E27FC236}">
                <a16:creationId xmlns:a16="http://schemas.microsoft.com/office/drawing/2014/main" id="{10D611BA-1B2A-457E-8A4B-F196A3B3B7A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19048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a:extLst>
              <a:ext uri="{FF2B5EF4-FFF2-40B4-BE49-F238E27FC236}">
                <a16:creationId xmlns:a16="http://schemas.microsoft.com/office/drawing/2014/main" id="{AD24ECA8-42A7-4418-B803-3270BD9E16B5}"/>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6948BD3A-F266-4988-AB60-A852C7B6FCBC}"/>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27920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a:extLst>
              <a:ext uri="{FF2B5EF4-FFF2-40B4-BE49-F238E27FC236}">
                <a16:creationId xmlns:a16="http://schemas.microsoft.com/office/drawing/2014/main" id="{9B544159-3448-43E1-9307-D17234326327}"/>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6B2D81D2-EA89-449C-B6EB-64C5E7B6A08C}"/>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79777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a:extLst>
              <a:ext uri="{FF2B5EF4-FFF2-40B4-BE49-F238E27FC236}">
                <a16:creationId xmlns:a16="http://schemas.microsoft.com/office/drawing/2014/main" id="{61F39194-6FBC-4955-B1DA-3D8BB4B8D416}"/>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86418388-0E4C-42B3-9401-4DC3767E5C34}"/>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5176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a:extLst>
              <a:ext uri="{FF2B5EF4-FFF2-40B4-BE49-F238E27FC236}">
                <a16:creationId xmlns:a16="http://schemas.microsoft.com/office/drawing/2014/main" id="{EB5B3C7E-EAD5-4C13-945E-B6A66F812F15}"/>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436D8923-5AA7-4CE1-AB0B-C33E0E11ECCB}"/>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784380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6F9EBA1-69BD-4C05-A1E4-F700512DEFA7}"/>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92013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a:extLst>
              <a:ext uri="{FF2B5EF4-FFF2-40B4-BE49-F238E27FC236}">
                <a16:creationId xmlns:a16="http://schemas.microsoft.com/office/drawing/2014/main" id="{6A604158-16EC-40BB-811F-CFF515DEC84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6367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a:extLst>
              <a:ext uri="{FF2B5EF4-FFF2-40B4-BE49-F238E27FC236}">
                <a16:creationId xmlns:a16="http://schemas.microsoft.com/office/drawing/2014/main" id="{67A129E3-9217-494A-96F4-3FA8BC73962B}"/>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EA2004DD-1CB1-42AE-BCFB-251F103A416A}"/>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10208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a:extLst>
              <a:ext uri="{FF2B5EF4-FFF2-40B4-BE49-F238E27FC236}">
                <a16:creationId xmlns:a16="http://schemas.microsoft.com/office/drawing/2014/main" id="{95A96C99-0842-416F-AACC-2241A89A55EA}"/>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7A971D05-1A3E-4854-B3AF-914502D31923}"/>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011758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a:extLst>
              <a:ext uri="{FF2B5EF4-FFF2-40B4-BE49-F238E27FC236}">
                <a16:creationId xmlns:a16="http://schemas.microsoft.com/office/drawing/2014/main" id="{22C9EE7B-BDDC-4BA5-85A2-B93DF312902D}"/>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CC3D44FD-B018-407B-99FF-ECA43101FB8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951883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a:extLst>
              <a:ext uri="{FF2B5EF4-FFF2-40B4-BE49-F238E27FC236}">
                <a16:creationId xmlns:a16="http://schemas.microsoft.com/office/drawing/2014/main" id="{7D25C5EA-AA83-464C-8EC6-3B1AD1A8AC87}"/>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1E744FA4-8F6A-41A3-8DCE-6A3BA2DB5C4F}"/>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879585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- 2019</a:t>
            </a:r>
          </a:p>
        </p:txBody>
      </p:sp>
      <p:pic>
        <p:nvPicPr>
          <p:cNvPr id="2" name="Image 1">
            <a:extLst>
              <a:ext uri="{FF2B5EF4-FFF2-40B4-BE49-F238E27FC236}">
                <a16:creationId xmlns:a16="http://schemas.microsoft.com/office/drawing/2014/main" id="{9DDB9CC6-5E1A-4919-9324-81C4DDC2C407}"/>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E72EBF3F-2A15-4A66-984C-48AD7EFB56BF}"/>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813150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- 2020</a:t>
            </a:r>
          </a:p>
        </p:txBody>
      </p:sp>
      <p:pic>
        <p:nvPicPr>
          <p:cNvPr id="2" name="Image 1">
            <a:extLst>
              <a:ext uri="{FF2B5EF4-FFF2-40B4-BE49-F238E27FC236}">
                <a16:creationId xmlns:a16="http://schemas.microsoft.com/office/drawing/2014/main" id="{DB373D6F-CFA5-426C-9273-7B3B9593A3CD}"/>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DD5346F6-FB32-4DD0-B386-3BBAE6D8EC01}"/>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168081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D0D94249-45F6-43EC-872A-EE3FD113840C}"/>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931576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a:extLst>
              <a:ext uri="{FF2B5EF4-FFF2-40B4-BE49-F238E27FC236}">
                <a16:creationId xmlns:a16="http://schemas.microsoft.com/office/drawing/2014/main" id="{CEC2F9A8-48B1-41A9-A3F3-481D2518454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99141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a:extLst>
              <a:ext uri="{FF2B5EF4-FFF2-40B4-BE49-F238E27FC236}">
                <a16:creationId xmlns:a16="http://schemas.microsoft.com/office/drawing/2014/main" id="{AEC9AACC-532B-4773-BDA7-17B2A4A18EEC}"/>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65C51DEF-4AEC-48B4-99A3-B2BE141675E0}"/>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82995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a:extLst>
              <a:ext uri="{FF2B5EF4-FFF2-40B4-BE49-F238E27FC236}">
                <a16:creationId xmlns:a16="http://schemas.microsoft.com/office/drawing/2014/main" id="{3794B593-6626-4D7C-A587-5117F7A59CEA}"/>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B46E35D7-979B-406B-BC94-0FCAF4C88F00}"/>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169366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a:extLst>
              <a:ext uri="{FF2B5EF4-FFF2-40B4-BE49-F238E27FC236}">
                <a16:creationId xmlns:a16="http://schemas.microsoft.com/office/drawing/2014/main" id="{A656857B-FBC3-4A11-ABA0-B3E86EF1DB8B}"/>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AFAF8903-40C4-4CF1-B926-CE2016F8AF13}"/>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243865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465C62A5-7D7E-418D-BD58-822116D53430}"/>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4280836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pic>
        <p:nvPicPr>
          <p:cNvPr id="2" name="Image 1">
            <a:extLst>
              <a:ext uri="{FF2B5EF4-FFF2-40B4-BE49-F238E27FC236}">
                <a16:creationId xmlns:a16="http://schemas.microsoft.com/office/drawing/2014/main" id="{AF189D15-53D5-4C3F-BF64-DD48ED93855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85713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a:extLst>
              <a:ext uri="{FF2B5EF4-FFF2-40B4-BE49-F238E27FC236}">
                <a16:creationId xmlns:a16="http://schemas.microsoft.com/office/drawing/2014/main" id="{8DD7A602-CA7C-41E2-BE63-57789B0102F8}"/>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1EF71F1B-4148-4950-AF46-FD1C20FC84AC}"/>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698092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96751128-B990-43EC-9D5B-E29666CCA501}"/>
              </a:ext>
            </a:extLst>
          </p:cNvPr>
          <p:cNvPicPr>
            <a:picLocks noChangeAspect="1"/>
          </p:cNvPicPr>
          <p:nvPr/>
        </p:nvPicPr>
        <p:blipFill>
          <a:blip r:embed="rId2"/>
          <a:stretch>
            <a:fillRect/>
          </a:stretch>
        </p:blipFill>
        <p:spPr>
          <a:xfrm>
            <a:off x="127000" y="1524000"/>
            <a:ext cx="8890000" cy="383163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43682F9D-F8E1-4B20-9C79-0D6AEA380544}"/>
              </a:ext>
            </a:extLst>
          </p:cNvPr>
          <p:cNvPicPr>
            <a:picLocks noChangeAspect="1"/>
          </p:cNvPicPr>
          <p:nvPr/>
        </p:nvPicPr>
        <p:blipFill>
          <a:blip r:embed="rId2"/>
          <a:stretch>
            <a:fillRect/>
          </a:stretch>
        </p:blipFill>
        <p:spPr>
          <a:xfrm>
            <a:off x="127000" y="1524000"/>
            <a:ext cx="8890000" cy="394020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9D4EB881-6422-4B3F-9557-B183CE43D86C}"/>
              </a:ext>
            </a:extLst>
          </p:cNvPr>
          <p:cNvPicPr>
            <a:picLocks noChangeAspect="1"/>
          </p:cNvPicPr>
          <p:nvPr/>
        </p:nvPicPr>
        <p:blipFill>
          <a:blip r:embed="rId2"/>
          <a:stretch>
            <a:fillRect/>
          </a:stretch>
        </p:blipFill>
        <p:spPr>
          <a:xfrm>
            <a:off x="4445000" y="1270000"/>
            <a:ext cx="3759662" cy="1651000"/>
          </a:xfrm>
          <a:prstGeom prst="rect">
            <a:avLst/>
          </a:prstGeom>
        </p:spPr>
      </p:pic>
      <p:pic>
        <p:nvPicPr>
          <p:cNvPr id="5" name="Image 4">
            <a:extLst>
              <a:ext uri="{FF2B5EF4-FFF2-40B4-BE49-F238E27FC236}">
                <a16:creationId xmlns:a16="http://schemas.microsoft.com/office/drawing/2014/main" id="{D7C064AF-3DA2-433B-B459-690BD87808FA}"/>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id="{71A9C4B0-CDAF-4BC5-8C45-D880D0977239}"/>
              </a:ext>
            </a:extLst>
          </p:cNvPr>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14335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id="{493DD95B-F356-4D96-8369-0E1A500A564A}"/>
              </a:ext>
            </a:extLst>
          </p:cNvPr>
          <p:cNvPicPr>
            <a:picLocks noChangeAspect="1"/>
          </p:cNvPicPr>
          <p:nvPr/>
        </p:nvPicPr>
        <p:blipFill>
          <a:blip r:embed="rId2"/>
          <a:stretch>
            <a:fillRect/>
          </a:stretch>
        </p:blipFill>
        <p:spPr>
          <a:xfrm>
            <a:off x="254000" y="2540000"/>
            <a:ext cx="8636000" cy="1892519"/>
          </a:xfrm>
          <a:prstGeom prst="rect">
            <a:avLst/>
          </a:prstGeom>
        </p:spPr>
      </p:pic>
    </p:spTree>
    <p:extLst>
      <p:ext uri="{BB962C8B-B14F-4D97-AF65-F5344CB8AC3E}">
        <p14:creationId xmlns:p14="http://schemas.microsoft.com/office/powerpoint/2010/main" val="370224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id="{B0F14059-E05E-4FFD-8092-C784FA6E0035}"/>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5" name="Image 4">
            <a:extLst>
              <a:ext uri="{FF2B5EF4-FFF2-40B4-BE49-F238E27FC236}">
                <a16:creationId xmlns:a16="http://schemas.microsoft.com/office/drawing/2014/main" id="{52EAF2E0-EBB1-4091-9060-CAC3ABE93962}"/>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27537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a:extLst>
              <a:ext uri="{FF2B5EF4-FFF2-40B4-BE49-F238E27FC236}">
                <a16:creationId xmlns:a16="http://schemas.microsoft.com/office/drawing/2014/main" id="{FF80B909-4A7F-4F5F-9612-2525A137C758}"/>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5" name="Image 4">
            <a:extLst>
              <a:ext uri="{FF2B5EF4-FFF2-40B4-BE49-F238E27FC236}">
                <a16:creationId xmlns:a16="http://schemas.microsoft.com/office/drawing/2014/main" id="{52FDEC80-6C98-407D-8C6C-7A8B9CA0CCF0}"/>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71398757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567</Words>
  <Application>Microsoft Office PowerPoint</Application>
  <PresentationFormat>Affichage à l'écran (4:3)</PresentationFormat>
  <Paragraphs>88</Paragraphs>
  <Slides>36</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36</vt:i4>
      </vt:variant>
    </vt:vector>
  </HeadingPairs>
  <TitlesOfParts>
    <vt:vector size="45"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EURCZK - 2018</vt:lpstr>
      <vt:lpstr>EURUSD - Historical &amp; Planned</vt:lpstr>
      <vt:lpstr>EURUSD - Synthesis</vt:lpstr>
      <vt:lpstr>EURUSD - 2015</vt:lpstr>
      <vt:lpstr>EURUSD - 2016</vt:lpstr>
      <vt:lpstr>EURUSD - 2017</vt:lpstr>
      <vt:lpstr>EURUSD - 2018</vt:lpstr>
      <vt:lpstr>EURUSD - 2019</vt:lpstr>
      <vt:lpstr>EURUSD - 2020</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701</cp:revision>
  <cp:lastPrinted>2012-02-01T10:00:25Z</cp:lastPrinted>
  <dcterms:created xsi:type="dcterms:W3CDTF">2010-04-23T15:09:35Z</dcterms:created>
  <dcterms:modified xsi:type="dcterms:W3CDTF">2017-11-03T13:40:18Z</dcterms:modified>
</cp:coreProperties>
</file>