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36" r:id="rId4"/>
    <p:sldId id="435" r:id="rId5"/>
    <p:sldId id="434" r:id="rId6"/>
    <p:sldId id="433" r:id="rId7"/>
    <p:sldId id="446" r:id="rId8"/>
    <p:sldId id="445" r:id="rId9"/>
    <p:sldId id="441" r:id="rId10"/>
    <p:sldId id="442" r:id="rId11"/>
    <p:sldId id="443" r:id="rId12"/>
    <p:sldId id="444" r:id="rId13"/>
    <p:sldId id="430" r:id="rId14"/>
    <p:sldId id="438" r:id="rId15"/>
    <p:sldId id="411" r:id="rId16"/>
    <p:sldId id="412" r:id="rId17"/>
    <p:sldId id="413" r:id="rId18"/>
    <p:sldId id="414" r:id="rId19"/>
    <p:sldId id="415" r:id="rId20"/>
    <p:sldId id="416" r:id="rId21"/>
    <p:sldId id="440" r:id="rId22"/>
    <p:sldId id="417" r:id="rId23"/>
    <p:sldId id="418" r:id="rId24"/>
    <p:sldId id="419" r:id="rId25"/>
    <p:sldId id="420" r:id="rId26"/>
    <p:sldId id="421" r:id="rId27"/>
    <p:sldId id="422" r:id="rId28"/>
    <p:sldId id="423" r:id="rId29"/>
    <p:sldId id="439" r:id="rId30"/>
    <p:sldId id="424" r:id="rId31"/>
    <p:sldId id="425" r:id="rId32"/>
    <p:sldId id="426" r:id="rId33"/>
    <p:sldId id="427" r:id="rId34"/>
    <p:sldId id="437" r:id="rId35"/>
    <p:sldId id="428" r:id="rId36"/>
    <p:sldId id="429"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214EAED4-2FC9-45E8-8FF0-1B9DD4201D5F}"/>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73B4B810-6DAC-4AE3-94E7-F6FEADD40CEA}"/>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04697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1E60ECD0-BC95-4F60-BDF2-ADAC6D4DFA48}"/>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17DEC325-525F-4C40-BD89-F981266578F1}"/>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76844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F63ED0F-71F2-4F5A-BE8F-5E74BC8E8BB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8584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312312-66E7-4FB2-B71E-194FA95D5FEA}"/>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4" name="Title"/>
          <p:cNvSpPr>
            <a:spLocks noGrp="1"/>
          </p:cNvSpPr>
          <p:nvPr>
            <p:ph type="title"/>
          </p:nvPr>
        </p:nvSpPr>
        <p:spPr/>
        <p:txBody>
          <a:bodyPr/>
          <a:lstStyle/>
          <a:p>
            <a:r>
              <a:rPr lang="en-US"/>
              <a:t>EURCZK - Synthesis</a:t>
            </a:r>
          </a:p>
        </p:txBody>
      </p:sp>
    </p:spTree>
    <p:extLst>
      <p:ext uri="{BB962C8B-B14F-4D97-AF65-F5344CB8AC3E}">
        <p14:creationId xmlns:p14="http://schemas.microsoft.com/office/powerpoint/2010/main" val="402283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32B32A23-9745-4425-B580-529623CC3C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4B461C49-6390-4074-AEA4-D0FEC94CCA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3306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76751A10-ECE4-46D4-B7D4-D2FF6B8FFA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931CD228-4A8E-4A5F-BEDF-2B32269C46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6317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1688787E-BCB4-47BE-B15E-3A4F315D6C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02E184E8-2E23-4715-9EC5-533BECF16F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6269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5222EA96-BA5D-4A41-B473-390C6670E1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DEC67289-D997-4314-9940-3B8C541E28A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654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- 2019</a:t>
            </a:r>
          </a:p>
        </p:txBody>
      </p:sp>
      <p:pic>
        <p:nvPicPr>
          <p:cNvPr id="2" name="Image 1">
            <a:extLst>
              <a:ext uri="{FF2B5EF4-FFF2-40B4-BE49-F238E27FC236}">
                <a16:creationId xmlns:a16="http://schemas.microsoft.com/office/drawing/2014/main" id="{1DB668C2-3D9E-405A-9FA9-D3EFF977EA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3550F7F6-E203-4F39-8728-B3624DB3C7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3894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CDEFE8A-1FA9-4DF7-ABC4-7C3081637C4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08515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A659B9-1FAF-429E-9BCB-228117390412}"/>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4"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7777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3A4BFC17-62C3-461A-957B-8D53D8C86D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7A4F5A61-1A6B-480F-8AB4-8F2A31C2DA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7744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681A6285-6640-474E-96EF-4C3EE84BB3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EBB9D9DE-06B6-4525-965C-D3AE1D0503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94339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673614F8-BABF-488F-B0A1-0A85F04F37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DF870CEA-9861-494F-979D-7CD2F6E836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934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8037BCC4-B387-4548-A319-26AB4537C5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E4F372FA-6338-4CCC-8F0D-A751AFA9A8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840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id="{EF5ED276-F0DC-488E-8B32-9354989662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9E0A3807-FF47-4ED9-A4D6-4B5FB8C890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9963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id="{3FECDCCD-0A67-4AAE-AE99-012719E553F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5B615212-F3CC-482F-88F1-F0F38B5599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341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6C4E3B82-6566-473C-A5B4-9F37F9052BE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03440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C374652-7378-44AF-9078-3CE2825FA7B3}"/>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4" name="Title"/>
          <p:cNvSpPr>
            <a:spLocks noGrp="1"/>
          </p:cNvSpPr>
          <p:nvPr>
            <p:ph type="title"/>
          </p:nvPr>
        </p:nvSpPr>
        <p:spPr/>
        <p:txBody>
          <a:bodyPr/>
          <a:lstStyle/>
          <a:p>
            <a:r>
              <a:rPr lang="en-US"/>
              <a:t>USDBRL - Synthesis</a:t>
            </a:r>
          </a:p>
        </p:txBody>
      </p:sp>
    </p:spTree>
    <p:extLst>
      <p:ext uri="{BB962C8B-B14F-4D97-AF65-F5344CB8AC3E}">
        <p14:creationId xmlns:p14="http://schemas.microsoft.com/office/powerpoint/2010/main" val="49011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566F8113-B1F5-4BCC-9715-08FEFE7212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4070B4DD-4159-469E-9B45-590A96E7C4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529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7B48DB32-8A2A-40E2-A363-288630625E0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FFD3CF87-0F47-4206-AE75-51ED032B9D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2137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695AE4F8-8477-4E1D-8651-68A6953F2E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61C4CD06-5511-4C51-BFCC-9988367960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9849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C843A34B-80B7-4055-A435-66B94FFAE5F9}"/>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1826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0BB3DE-9B6D-428E-9F6E-27E5976DD4AA}"/>
              </a:ext>
            </a:extLst>
          </p:cNvPr>
          <p:cNvPicPr>
            <a:picLocks noChangeAspect="1"/>
          </p:cNvPicPr>
          <p:nvPr/>
        </p:nvPicPr>
        <p:blipFill>
          <a:blip r:embed="rId2"/>
          <a:stretch>
            <a:fillRect/>
          </a:stretch>
        </p:blipFill>
        <p:spPr>
          <a:xfrm>
            <a:off x="825500" y="1275999"/>
            <a:ext cx="7382896" cy="5029636"/>
          </a:xfrm>
          <a:prstGeom prst="rect">
            <a:avLst/>
          </a:prstGeom>
        </p:spPr>
      </p:pic>
      <p:sp>
        <p:nvSpPr>
          <p:cNvPr id="4" name="Title"/>
          <p:cNvSpPr>
            <a:spLocks noGrp="1"/>
          </p:cNvSpPr>
          <p:nvPr>
            <p:ph type="title"/>
          </p:nvPr>
        </p:nvSpPr>
        <p:spPr/>
        <p:txBody>
          <a:bodyPr/>
          <a:lstStyle/>
          <a:p>
            <a:r>
              <a:rPr lang="en-US"/>
              <a:t>USDMXN - Synthesis</a:t>
            </a:r>
          </a:p>
        </p:txBody>
      </p:sp>
    </p:spTree>
    <p:extLst>
      <p:ext uri="{BB962C8B-B14F-4D97-AF65-F5344CB8AC3E}">
        <p14:creationId xmlns:p14="http://schemas.microsoft.com/office/powerpoint/2010/main" val="410066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D362F952-853A-4C9E-963E-2454AF5941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id="{9D130193-E5DD-4BFB-9D7E-7A382EE02B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70443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9E07562C-E5CD-4BC3-ADAD-B800EA5B05C0}"/>
              </a:ext>
            </a:extLst>
          </p:cNvPr>
          <p:cNvPicPr>
            <a:picLocks noChangeAspect="1"/>
          </p:cNvPicPr>
          <p:nvPr/>
        </p:nvPicPr>
        <p:blipFill>
          <a:blip r:embed="rId2"/>
          <a:stretch>
            <a:fillRect/>
          </a:stretch>
        </p:blipFill>
        <p:spPr>
          <a:xfrm>
            <a:off x="127000" y="1524000"/>
            <a:ext cx="8890000" cy="40180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AF845771-9CD7-4A75-9330-FB30086BB2C6}"/>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080352EA-E2D0-4C01-A91D-0C80A73D97EB}"/>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id="{900BC8E3-EBEC-4B37-AFD0-9E051C4A5156}"/>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EB987F5D-D9A6-4E48-A4B8-B1D33EEB43A5}"/>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133157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3482A7DC-C991-41A5-9901-52A218814400}"/>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41297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C1400136-921B-474F-A5E7-44AC5F37A890}"/>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D7A7605B-C4EA-4B93-98BA-F1DE592D90BC}"/>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50015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B4CAE496-82D7-46AB-9B1D-5BA0C7F5E610}"/>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A63BB66A-6A77-4C06-9302-4ED203D0D6E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16396049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570</Words>
  <Application>Microsoft Office PowerPoint</Application>
  <PresentationFormat>Affichage à l'écran (4:3)</PresentationFormat>
  <Paragraphs>89</Paragraphs>
  <Slides>37</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37</vt:i4>
      </vt:variant>
    </vt:vector>
  </HeadingPairs>
  <TitlesOfParts>
    <vt:vector size="46"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2018-01-04T15:38:26Z</dcterms:modified>
</cp:coreProperties>
</file>