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6"/>
  </p:notesMasterIdLst>
  <p:sldIdLst>
    <p:sldId id="256" r:id="rId3"/>
    <p:sldId id="436" r:id="rId4"/>
    <p:sldId id="435" r:id="rId5"/>
    <p:sldId id="434" r:id="rId6"/>
    <p:sldId id="433" r:id="rId7"/>
    <p:sldId id="446" r:id="rId8"/>
    <p:sldId id="445" r:id="rId9"/>
    <p:sldId id="430" r:id="rId10"/>
    <p:sldId id="438" r:id="rId11"/>
    <p:sldId id="411" r:id="rId12"/>
    <p:sldId id="412" r:id="rId13"/>
    <p:sldId id="413" r:id="rId14"/>
    <p:sldId id="414" r:id="rId15"/>
    <p:sldId id="415" r:id="rId16"/>
    <p:sldId id="416" r:id="rId17"/>
    <p:sldId id="440" r:id="rId18"/>
    <p:sldId id="417" r:id="rId19"/>
    <p:sldId id="418" r:id="rId20"/>
    <p:sldId id="419" r:id="rId21"/>
    <p:sldId id="420" r:id="rId22"/>
    <p:sldId id="421" r:id="rId23"/>
    <p:sldId id="422" r:id="rId24"/>
    <p:sldId id="423" r:id="rId25"/>
    <p:sldId id="439" r:id="rId26"/>
    <p:sldId id="424" r:id="rId27"/>
    <p:sldId id="425" r:id="rId28"/>
    <p:sldId id="426" r:id="rId29"/>
    <p:sldId id="427" r:id="rId30"/>
    <p:sldId id="437" r:id="rId31"/>
    <p:sldId id="428" r:id="rId32"/>
    <p:sldId id="429" r:id="rId33"/>
    <p:sldId id="409" r:id="rId34"/>
    <p:sldId id="410" r:id="rId3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01/02/2018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2/1/2018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2/1/2018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2/1/2018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2/1/2018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2/1/2018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2/1/2018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2/1/2018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2/1/2018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2/1/2018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2/1/2018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2/1/2018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2/1/2018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a:solidFill>
                  <a:srgbClr val="302421"/>
                </a:solidFill>
                <a:latin typeface="Calibri" pitchFamily="34" charset="0"/>
                <a:cs typeface="Arial" pitchFamily="34" charset="0"/>
              </a:rPr>
              <a:t/>
            </a:r>
            <a:br>
              <a:rPr lang="en-GB" sz="2800" dirty="0">
                <a:solidFill>
                  <a:srgbClr val="302421"/>
                </a:solidFill>
                <a:latin typeface="Calibri" pitchFamily="34" charset="0"/>
                <a:cs typeface="Arial" pitchFamily="34" charset="0"/>
              </a:rPr>
            </a:br>
            <a:r>
              <a:rPr lang="fr-FR" sz="2800" dirty="0">
                <a:solidFill>
                  <a:srgbClr val="302421"/>
                </a:solidFill>
                <a:latin typeface="Calibri" pitchFamily="34" charset="0"/>
                <a:cs typeface="Arial" pitchFamily="34" charset="0"/>
              </a:rPr>
              <a:t>Global </a:t>
            </a:r>
            <a:r>
              <a:rPr lang="fr-FR" sz="2800" dirty="0" err="1">
                <a:solidFill>
                  <a:srgbClr val="302421"/>
                </a:solidFill>
                <a:latin typeface="Calibri" pitchFamily="34" charset="0"/>
                <a:cs typeface="Arial" pitchFamily="34" charset="0"/>
              </a:rPr>
              <a:t>Hedge</a:t>
            </a:r>
            <a:r>
              <a:rPr lang="fr-FR" sz="2800" dirty="0">
                <a:solidFill>
                  <a:srgbClr val="302421"/>
                </a:solidFill>
                <a:latin typeface="Calibri" pitchFamily="34" charset="0"/>
                <a:cs typeface="Arial" pitchFamily="34" charset="0"/>
              </a:rPr>
              <a:t> Position</a:t>
            </a:r>
            <a:endParaRPr lang="fr-FR" sz="280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31/01/2018</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Synthesis</a:t>
            </a:r>
          </a:p>
        </p:txBody>
      </p:sp>
      <p:pic>
        <p:nvPicPr>
          <p:cNvPr id="2" name="Image 1">
            <a:extLst>
              <a:ext uri="{FF2B5EF4-FFF2-40B4-BE49-F238E27FC236}">
                <a16:creationId xmlns:a16="http://schemas.microsoft.com/office/drawing/2014/main" xmlns="" id="{6213BBEF-BAFC-4D91-B0FE-2FDB0D17342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6564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- 2015</a:t>
            </a:r>
          </a:p>
        </p:txBody>
      </p:sp>
      <p:pic>
        <p:nvPicPr>
          <p:cNvPr id="2" name="Image 1">
            <a:extLst>
              <a:ext uri="{FF2B5EF4-FFF2-40B4-BE49-F238E27FC236}">
                <a16:creationId xmlns:a16="http://schemas.microsoft.com/office/drawing/2014/main" xmlns="" id="{4297DC0B-411A-4D9D-ADB2-BC695DC8A2C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14B5B300-455E-4FF8-BDDD-DEC67F52D5D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6523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- 2016</a:t>
            </a:r>
          </a:p>
        </p:txBody>
      </p:sp>
      <p:pic>
        <p:nvPicPr>
          <p:cNvPr id="2" name="Image 1">
            <a:extLst>
              <a:ext uri="{FF2B5EF4-FFF2-40B4-BE49-F238E27FC236}">
                <a16:creationId xmlns:a16="http://schemas.microsoft.com/office/drawing/2014/main" xmlns="" id="{612D3C3B-9A0D-4CEA-B009-806BFFB79E7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FEC34F7B-21A9-43B6-92E2-524EEE0B5E0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370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- 2017</a:t>
            </a:r>
          </a:p>
        </p:txBody>
      </p:sp>
      <p:pic>
        <p:nvPicPr>
          <p:cNvPr id="2" name="Image 1">
            <a:extLst>
              <a:ext uri="{FF2B5EF4-FFF2-40B4-BE49-F238E27FC236}">
                <a16:creationId xmlns:a16="http://schemas.microsoft.com/office/drawing/2014/main" xmlns="" id="{7BA96BFF-BF2A-4123-B8B2-2EE80F06F1B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4AD1E1A8-54A8-4F32-9A91-0529053573A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7072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- 2018</a:t>
            </a:r>
          </a:p>
        </p:txBody>
      </p:sp>
      <p:pic>
        <p:nvPicPr>
          <p:cNvPr id="2" name="Image 1">
            <a:extLst>
              <a:ext uri="{FF2B5EF4-FFF2-40B4-BE49-F238E27FC236}">
                <a16:creationId xmlns:a16="http://schemas.microsoft.com/office/drawing/2014/main" xmlns="" id="{06458E50-AB7A-4422-A194-385F58E7AAF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570C6FE6-33D5-4A75-86EB-7BEC7D76255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982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- 2019</a:t>
            </a:r>
          </a:p>
        </p:txBody>
      </p:sp>
      <p:pic>
        <p:nvPicPr>
          <p:cNvPr id="2" name="Image 1">
            <a:extLst>
              <a:ext uri="{FF2B5EF4-FFF2-40B4-BE49-F238E27FC236}">
                <a16:creationId xmlns:a16="http://schemas.microsoft.com/office/drawing/2014/main" xmlns="" id="{CB37FE15-B455-45FA-8016-1D10AB3597E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A6F1B419-9626-4BEF-9C0C-A6CEF799A56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84040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581C21F5-718D-4F00-9D2B-921C47ACD240}"/>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53733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Synthesis</a:t>
            </a:r>
          </a:p>
        </p:txBody>
      </p:sp>
      <p:pic>
        <p:nvPicPr>
          <p:cNvPr id="2" name="Image 1">
            <a:extLst>
              <a:ext uri="{FF2B5EF4-FFF2-40B4-BE49-F238E27FC236}">
                <a16:creationId xmlns:a16="http://schemas.microsoft.com/office/drawing/2014/main" xmlns="" id="{620723C8-9ADF-4E65-AE89-D8D205ED4F2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29293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- 2015</a:t>
            </a:r>
          </a:p>
        </p:txBody>
      </p:sp>
      <p:pic>
        <p:nvPicPr>
          <p:cNvPr id="2" name="Image 1">
            <a:extLst>
              <a:ext uri="{FF2B5EF4-FFF2-40B4-BE49-F238E27FC236}">
                <a16:creationId xmlns:a16="http://schemas.microsoft.com/office/drawing/2014/main" xmlns="" id="{73EC3A61-EA53-4E12-BCFB-BE34FFE2380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0F1374CD-7AF3-49A0-9AA8-7BCAA10ACA6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89599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- 2016</a:t>
            </a:r>
          </a:p>
        </p:txBody>
      </p:sp>
      <p:pic>
        <p:nvPicPr>
          <p:cNvPr id="2" name="Image 1">
            <a:extLst>
              <a:ext uri="{FF2B5EF4-FFF2-40B4-BE49-F238E27FC236}">
                <a16:creationId xmlns:a16="http://schemas.microsoft.com/office/drawing/2014/main" xmlns="" id="{9E4C53EC-2D41-47AD-8C62-62C0E0FC142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6DFFE7F1-C9A0-4622-9C5C-0FE082C75A0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663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- 2017</a:t>
            </a:r>
          </a:p>
        </p:txBody>
      </p:sp>
      <p:pic>
        <p:nvPicPr>
          <p:cNvPr id="2" name="Image 1">
            <a:extLst>
              <a:ext uri="{FF2B5EF4-FFF2-40B4-BE49-F238E27FC236}">
                <a16:creationId xmlns:a16="http://schemas.microsoft.com/office/drawing/2014/main" xmlns="" id="{6184A09E-5947-487F-9C71-640DECF89E2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777D6B8D-BB16-4CC5-84C8-70F91AAC602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60215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- 2018</a:t>
            </a:r>
          </a:p>
        </p:txBody>
      </p:sp>
      <p:pic>
        <p:nvPicPr>
          <p:cNvPr id="2" name="Image 1">
            <a:extLst>
              <a:ext uri="{FF2B5EF4-FFF2-40B4-BE49-F238E27FC236}">
                <a16:creationId xmlns:a16="http://schemas.microsoft.com/office/drawing/2014/main" xmlns="" id="{90430C49-DB40-46F9-8AD9-A7A46DD2E45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A47B117C-D52C-4078-9E9C-B5EDA2EDBEF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81744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- 2019</a:t>
            </a:r>
          </a:p>
        </p:txBody>
      </p:sp>
      <p:pic>
        <p:nvPicPr>
          <p:cNvPr id="2" name="Image 1">
            <a:extLst>
              <a:ext uri="{FF2B5EF4-FFF2-40B4-BE49-F238E27FC236}">
                <a16:creationId xmlns:a16="http://schemas.microsoft.com/office/drawing/2014/main" xmlns="" id="{2BC06381-AA09-4C38-B4E2-85D2E27B623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F9906D53-6F15-4D8B-9F16-A88D1980917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34920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- 2020</a:t>
            </a:r>
          </a:p>
        </p:txBody>
      </p:sp>
      <p:pic>
        <p:nvPicPr>
          <p:cNvPr id="2" name="Image 1">
            <a:extLst>
              <a:ext uri="{FF2B5EF4-FFF2-40B4-BE49-F238E27FC236}">
                <a16:creationId xmlns:a16="http://schemas.microsoft.com/office/drawing/2014/main" xmlns="" id="{319230AE-9FE1-466E-9179-8DBC7A2A66B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76EB3E0A-E232-4DD3-82FE-D64D6A50AF6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2548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3FE73E3B-17FF-413B-AB97-53090CBEB05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938664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Synthesis</a:t>
            </a:r>
          </a:p>
        </p:txBody>
      </p:sp>
      <p:pic>
        <p:nvPicPr>
          <p:cNvPr id="2" name="Image 1">
            <a:extLst>
              <a:ext uri="{FF2B5EF4-FFF2-40B4-BE49-F238E27FC236}">
                <a16:creationId xmlns:a16="http://schemas.microsoft.com/office/drawing/2014/main" xmlns="" id="{616D08A6-9FBD-43A6-B1DC-A5D12A63638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56552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- 2015</a:t>
            </a:r>
          </a:p>
        </p:txBody>
      </p:sp>
      <p:pic>
        <p:nvPicPr>
          <p:cNvPr id="2" name="Image 1">
            <a:extLst>
              <a:ext uri="{FF2B5EF4-FFF2-40B4-BE49-F238E27FC236}">
                <a16:creationId xmlns:a16="http://schemas.microsoft.com/office/drawing/2014/main" xmlns="" id="{42CCE359-2083-415F-B6CD-80E2BB84A9E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F3C81906-47E5-45B9-8331-A82D5D2A5ED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3455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- 2016</a:t>
            </a:r>
          </a:p>
        </p:txBody>
      </p:sp>
      <p:pic>
        <p:nvPicPr>
          <p:cNvPr id="2" name="Image 1">
            <a:extLst>
              <a:ext uri="{FF2B5EF4-FFF2-40B4-BE49-F238E27FC236}">
                <a16:creationId xmlns:a16="http://schemas.microsoft.com/office/drawing/2014/main" xmlns="" id="{616AC2A6-80FE-4486-838E-065E2E2591C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A570A378-2FA2-4933-B0FD-4BEE9DAC745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16663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- 2017</a:t>
            </a:r>
          </a:p>
        </p:txBody>
      </p:sp>
      <p:pic>
        <p:nvPicPr>
          <p:cNvPr id="2" name="Image 1">
            <a:extLst>
              <a:ext uri="{FF2B5EF4-FFF2-40B4-BE49-F238E27FC236}">
                <a16:creationId xmlns:a16="http://schemas.microsoft.com/office/drawing/2014/main" xmlns="" id="{859478CA-ECFD-40B4-8E09-DEBDBC0057A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237B97A2-F643-4791-A712-E76F08448B7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09857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AB9C4B26-8337-4B56-9329-355D4BDE2E83}"/>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54199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Synthesis</a:t>
            </a:r>
          </a:p>
        </p:txBody>
      </p:sp>
      <p:pic>
        <p:nvPicPr>
          <p:cNvPr id="2" name="Image 1">
            <a:extLst>
              <a:ext uri="{FF2B5EF4-FFF2-40B4-BE49-F238E27FC236}">
                <a16:creationId xmlns:a16="http://schemas.microsoft.com/office/drawing/2014/main" xmlns="" id="{A8D3D0AD-9951-4A3A-BFE4-BF7F9E0C3B0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633515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- 2017</a:t>
            </a:r>
          </a:p>
        </p:txBody>
      </p:sp>
      <p:pic>
        <p:nvPicPr>
          <p:cNvPr id="2" name="Image 1">
            <a:extLst>
              <a:ext uri="{FF2B5EF4-FFF2-40B4-BE49-F238E27FC236}">
                <a16:creationId xmlns:a16="http://schemas.microsoft.com/office/drawing/2014/main" xmlns="" id="{7C60F19F-0A24-4641-8935-147DDD66C2E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2FA1845C-DDDF-4FEC-8D56-D01A74FB629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29157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xmlns="" id="{28125802-5885-4F0D-B81A-B3A414C5A89E}"/>
              </a:ext>
            </a:extLst>
          </p:cNvPr>
          <p:cNvPicPr>
            <a:picLocks noChangeAspect="1"/>
          </p:cNvPicPr>
          <p:nvPr/>
        </p:nvPicPr>
        <p:blipFill>
          <a:blip r:embed="rId2"/>
          <a:stretch>
            <a:fillRect/>
          </a:stretch>
        </p:blipFill>
        <p:spPr>
          <a:xfrm>
            <a:off x="127000" y="1524000"/>
            <a:ext cx="8890000" cy="401809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xmlns="" id="{7E5B7349-4793-433A-B921-4443828C5012}"/>
              </a:ext>
            </a:extLst>
          </p:cNvPr>
          <p:cNvPicPr>
            <a:picLocks noChangeAspect="1"/>
          </p:cNvPicPr>
          <p:nvPr/>
        </p:nvPicPr>
        <p:blipFill>
          <a:blip r:embed="rId2"/>
          <a:stretch>
            <a:fillRect/>
          </a:stretch>
        </p:blipFill>
        <p:spPr>
          <a:xfrm>
            <a:off x="127000" y="1524000"/>
            <a:ext cx="8890000" cy="394020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3B70354B-1E4A-4D83-9D2B-B80FBD159B0E}"/>
              </a:ext>
            </a:extLst>
          </p:cNvPr>
          <p:cNvPicPr>
            <a:picLocks noChangeAspect="1"/>
          </p:cNvPicPr>
          <p:nvPr/>
        </p:nvPicPr>
        <p:blipFill>
          <a:blip r:embed="rId2"/>
          <a:stretch>
            <a:fillRect/>
          </a:stretch>
        </p:blipFill>
        <p:spPr>
          <a:xfrm>
            <a:off x="4445000" y="1270000"/>
            <a:ext cx="3759662" cy="1651000"/>
          </a:xfrm>
          <a:prstGeom prst="rect">
            <a:avLst/>
          </a:prstGeom>
        </p:spPr>
      </p:pic>
      <p:pic>
        <p:nvPicPr>
          <p:cNvPr id="5" name="Image 4">
            <a:extLst>
              <a:ext uri="{FF2B5EF4-FFF2-40B4-BE49-F238E27FC236}">
                <a16:creationId xmlns:a16="http://schemas.microsoft.com/office/drawing/2014/main" xmlns="" id="{CEF29C33-14FB-44A0-8CB2-8A85F558D67D}"/>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xmlns="" id="{B8264901-1C33-4682-858E-721E384182EA}"/>
              </a:ext>
            </a:extLst>
          </p:cNvPr>
          <p:cNvPicPr>
            <a:picLocks noChangeAspect="1"/>
          </p:cNvPicPr>
          <p:nvPr/>
        </p:nvPicPr>
        <p:blipFill>
          <a:blip r:embed="rId4"/>
          <a:stretch>
            <a:fillRect/>
          </a:stretch>
        </p:blipFill>
        <p:spPr>
          <a:xfrm>
            <a:off x="4445000" y="5080000"/>
            <a:ext cx="3759662" cy="1651000"/>
          </a:xfrm>
          <a:prstGeom prst="rect">
            <a:avLst/>
          </a:prstGeom>
        </p:spPr>
      </p:pic>
    </p:spTree>
    <p:extLst>
      <p:ext uri="{BB962C8B-B14F-4D97-AF65-F5344CB8AC3E}">
        <p14:creationId xmlns:p14="http://schemas.microsoft.com/office/powerpoint/2010/main" val="2587911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a:extLst>
              <a:ext uri="{FF2B5EF4-FFF2-40B4-BE49-F238E27FC236}">
                <a16:creationId xmlns:a16="http://schemas.microsoft.com/office/drawing/2014/main" xmlns="" id="{8A573691-320C-4465-BC30-F94882DD7E91}"/>
              </a:ext>
            </a:extLst>
          </p:cNvPr>
          <p:cNvPicPr>
            <a:picLocks noChangeAspect="1"/>
          </p:cNvPicPr>
          <p:nvPr/>
        </p:nvPicPr>
        <p:blipFill>
          <a:blip r:embed="rId2"/>
          <a:stretch>
            <a:fillRect/>
          </a:stretch>
        </p:blipFill>
        <p:spPr>
          <a:xfrm>
            <a:off x="254000" y="2540000"/>
            <a:ext cx="8636000" cy="1892519"/>
          </a:xfrm>
          <a:prstGeom prst="rect">
            <a:avLst/>
          </a:prstGeom>
        </p:spPr>
      </p:pic>
    </p:spTree>
    <p:extLst>
      <p:ext uri="{BB962C8B-B14F-4D97-AF65-F5344CB8AC3E}">
        <p14:creationId xmlns:p14="http://schemas.microsoft.com/office/powerpoint/2010/main" val="1562107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1D202336-9CE8-4B47-AD88-61288774503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7276682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5695</TotalTime>
  <Words>546</Words>
  <Application>Microsoft Office PowerPoint</Application>
  <PresentationFormat>Affichage à l'écran (4:3)</PresentationFormat>
  <Paragraphs>85</Paragraphs>
  <Slides>33</Slides>
  <Notes>0</Notes>
  <HiddenSlides>0</HiddenSlides>
  <MMClips>0</MMClips>
  <ScaleCrop>false</ScaleCrop>
  <HeadingPairs>
    <vt:vector size="4" baseType="variant">
      <vt:variant>
        <vt:lpstr>Thème</vt:lpstr>
      </vt:variant>
      <vt:variant>
        <vt:i4>2</vt:i4>
      </vt:variant>
      <vt:variant>
        <vt:lpstr>Titres des diapositives</vt:lpstr>
      </vt:variant>
      <vt:variant>
        <vt:i4>33</vt:i4>
      </vt:variant>
    </vt:vector>
  </HeadingPairs>
  <TitlesOfParts>
    <vt:vector size="35"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 </vt:lpstr>
      <vt:lpstr>EURCZK - Historical &amp; Planned</vt:lpstr>
      <vt:lpstr>EURCZK - Synthesis</vt:lpstr>
      <vt:lpstr>EURCZK - 2015</vt:lpstr>
      <vt:lpstr>EURCZK - 2016</vt:lpstr>
      <vt:lpstr>EURCZK - 2017</vt:lpstr>
      <vt:lpstr>EURCZK - 2018</vt:lpstr>
      <vt:lpstr>EURCZK - 2019</vt:lpstr>
      <vt:lpstr>EURUSD - Historical &amp; Planned</vt:lpstr>
      <vt:lpstr>EURUSD - Synthesis</vt:lpstr>
      <vt:lpstr>EURUSD - 2015</vt:lpstr>
      <vt:lpstr>EURUSD - 2016</vt:lpstr>
      <vt:lpstr>EURUSD - 2017</vt:lpstr>
      <vt:lpstr>EURUSD - 2018</vt:lpstr>
      <vt:lpstr>EURUSD - 2019</vt:lpstr>
      <vt:lpstr>EURUSD - 2020</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702</cp:revision>
  <cp:lastPrinted>2012-02-01T10:00:25Z</cp:lastPrinted>
  <dcterms:created xsi:type="dcterms:W3CDTF">2010-04-23T15:09:35Z</dcterms:created>
  <dcterms:modified xsi:type="dcterms:W3CDTF">2018-02-01T15:13:52Z</dcterms:modified>
</cp:coreProperties>
</file>