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8"/>
  </p:notesMasterIdLst>
  <p:sldIdLst>
    <p:sldId id="256" r:id="rId3"/>
    <p:sldId id="466" r:id="rId4"/>
    <p:sldId id="476" r:id="rId5"/>
    <p:sldId id="493" r:id="rId6"/>
    <p:sldId id="494" r:id="rId7"/>
    <p:sldId id="497" r:id="rId8"/>
    <p:sldId id="498" r:id="rId9"/>
    <p:sldId id="496" r:id="rId10"/>
    <p:sldId id="495" r:id="rId11"/>
    <p:sldId id="470" r:id="rId12"/>
    <p:sldId id="459" r:id="rId13"/>
    <p:sldId id="411" r:id="rId14"/>
    <p:sldId id="412" r:id="rId15"/>
    <p:sldId id="413" r:id="rId16"/>
    <p:sldId id="414" r:id="rId17"/>
    <p:sldId id="415" r:id="rId18"/>
    <p:sldId id="416" r:id="rId19"/>
    <p:sldId id="457" r:id="rId20"/>
    <p:sldId id="417" r:id="rId21"/>
    <p:sldId id="418" r:id="rId22"/>
    <p:sldId id="419" r:id="rId23"/>
    <p:sldId id="420" r:id="rId24"/>
    <p:sldId id="421" r:id="rId25"/>
    <p:sldId id="422" r:id="rId26"/>
    <p:sldId id="423" r:id="rId27"/>
    <p:sldId id="458" r:id="rId28"/>
    <p:sldId id="424" r:id="rId29"/>
    <p:sldId id="425" r:id="rId30"/>
    <p:sldId id="426" r:id="rId31"/>
    <p:sldId id="427" r:id="rId32"/>
    <p:sldId id="460" r:id="rId33"/>
    <p:sldId id="428" r:id="rId34"/>
    <p:sldId id="429" r:id="rId35"/>
    <p:sldId id="409" r:id="rId36"/>
    <p:sldId id="410" r:id="rId3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01/05/2018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5/1/2018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5/1/2018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5/1/2018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5/1/2018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5/1/2018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5/1/2018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5/1/2018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5/1/2018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5/1/2018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5/1/2018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5/1/2018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5/1/2018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5/1/2018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5/1/2018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5/1/2018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5/1/2018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5/1/2018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5/1/2018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5/1/2018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5/1/2018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5/1/2018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5/1/2018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5/1/2018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5/1/2018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5/1/2018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5/1/2018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5/1/2018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5/1/2018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5/1/2018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5/1/2018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5/1/2018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5/1/2018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5/1/2018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5/1/2018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5/1/2018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a:solidFill>
                  <a:srgbClr val="302421"/>
                </a:solidFill>
                <a:latin typeface="Calibri" pitchFamily="34" charset="0"/>
                <a:cs typeface="Arial" pitchFamily="34" charset="0"/>
              </a:rPr>
              <a:t/>
            </a:r>
            <a:br>
              <a:rPr lang="en-GB" sz="2800" dirty="0">
                <a:solidFill>
                  <a:srgbClr val="302421"/>
                </a:solidFill>
                <a:latin typeface="Calibri" pitchFamily="34" charset="0"/>
                <a:cs typeface="Arial" pitchFamily="34" charset="0"/>
              </a:rPr>
            </a:br>
            <a:r>
              <a:rPr lang="fr-FR" sz="2800" dirty="0">
                <a:solidFill>
                  <a:srgbClr val="302421"/>
                </a:solidFill>
                <a:latin typeface="Calibri" pitchFamily="34" charset="0"/>
                <a:cs typeface="Arial" pitchFamily="34" charset="0"/>
              </a:rPr>
              <a:t>Global </a:t>
            </a:r>
            <a:r>
              <a:rPr lang="fr-FR" sz="2800" dirty="0" err="1">
                <a:solidFill>
                  <a:srgbClr val="302421"/>
                </a:solidFill>
                <a:latin typeface="Calibri" pitchFamily="34" charset="0"/>
                <a:cs typeface="Arial" pitchFamily="34" charset="0"/>
              </a:rPr>
              <a:t>Hedge</a:t>
            </a:r>
            <a:r>
              <a:rPr lang="fr-FR" sz="2800" dirty="0">
                <a:solidFill>
                  <a:srgbClr val="302421"/>
                </a:solidFill>
                <a:latin typeface="Calibri" pitchFamily="34" charset="0"/>
                <a:cs typeface="Arial" pitchFamily="34" charset="0"/>
              </a:rPr>
              <a:t> Position</a:t>
            </a:r>
            <a:endParaRPr lang="fr-FR" sz="2800" dirty="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30/04/2018</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xmlns="" id="{6D9CDD5D-3437-4778-8631-4D4C0B6E681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685148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Synthesis</a:t>
            </a:r>
          </a:p>
        </p:txBody>
      </p:sp>
      <p:pic>
        <p:nvPicPr>
          <p:cNvPr id="2" name="Image 1">
            <a:extLst>
              <a:ext uri="{FF2B5EF4-FFF2-40B4-BE49-F238E27FC236}">
                <a16:creationId xmlns:a16="http://schemas.microsoft.com/office/drawing/2014/main" xmlns="" id="{D5A80A9E-53E9-46DD-B7A8-CD09F001464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927748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- 2015</a:t>
            </a:r>
          </a:p>
        </p:txBody>
      </p:sp>
      <p:pic>
        <p:nvPicPr>
          <p:cNvPr id="2" name="Image 1">
            <a:extLst>
              <a:ext uri="{FF2B5EF4-FFF2-40B4-BE49-F238E27FC236}">
                <a16:creationId xmlns:a16="http://schemas.microsoft.com/office/drawing/2014/main" xmlns="" id="{46EE4E53-DD88-49C0-AB90-6C76FF1BE13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AB9DBE1C-F661-4C58-8476-46868C2F123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63116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- 2016</a:t>
            </a:r>
          </a:p>
        </p:txBody>
      </p:sp>
      <p:pic>
        <p:nvPicPr>
          <p:cNvPr id="2" name="Image 1">
            <a:extLst>
              <a:ext uri="{FF2B5EF4-FFF2-40B4-BE49-F238E27FC236}">
                <a16:creationId xmlns:a16="http://schemas.microsoft.com/office/drawing/2014/main" xmlns="" id="{C2F78884-3085-47C1-965A-3953184F4FD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CF0485F9-5951-48B2-A041-C815ADF1576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66878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- 2017</a:t>
            </a:r>
          </a:p>
        </p:txBody>
      </p:sp>
      <p:pic>
        <p:nvPicPr>
          <p:cNvPr id="2" name="Image 1">
            <a:extLst>
              <a:ext uri="{FF2B5EF4-FFF2-40B4-BE49-F238E27FC236}">
                <a16:creationId xmlns:a16="http://schemas.microsoft.com/office/drawing/2014/main" xmlns="" id="{6C9E4D60-D205-46CD-BDFA-A546BDFF736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E3EB139B-4628-472E-A600-C98521F6407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09934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- 2018</a:t>
            </a:r>
          </a:p>
        </p:txBody>
      </p:sp>
      <p:pic>
        <p:nvPicPr>
          <p:cNvPr id="2" name="Image 1">
            <a:extLst>
              <a:ext uri="{FF2B5EF4-FFF2-40B4-BE49-F238E27FC236}">
                <a16:creationId xmlns:a16="http://schemas.microsoft.com/office/drawing/2014/main" xmlns="" id="{DD0EA047-EB7C-4340-8208-DCF4EC1258C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4EB3CD3C-511D-4A7B-A2E1-B4375127BA4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72494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- 2019</a:t>
            </a:r>
          </a:p>
        </p:txBody>
      </p:sp>
      <p:pic>
        <p:nvPicPr>
          <p:cNvPr id="2" name="Image 1">
            <a:extLst>
              <a:ext uri="{FF2B5EF4-FFF2-40B4-BE49-F238E27FC236}">
                <a16:creationId xmlns:a16="http://schemas.microsoft.com/office/drawing/2014/main" xmlns="" id="{18A0D861-78D3-43EE-8FDF-657BB7D56ED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99D4C465-2A23-487D-917F-9033BC4B8AC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0052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E64AB280-7936-4C0D-9F38-C1C56E3C3C59}"/>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3162501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Synthesis</a:t>
            </a:r>
          </a:p>
        </p:txBody>
      </p:sp>
      <p:pic>
        <p:nvPicPr>
          <p:cNvPr id="2" name="Image 1">
            <a:extLst>
              <a:ext uri="{FF2B5EF4-FFF2-40B4-BE49-F238E27FC236}">
                <a16:creationId xmlns:a16="http://schemas.microsoft.com/office/drawing/2014/main" xmlns="" id="{D0461F44-FC36-4701-A245-81783DD25FD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60928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- 2015</a:t>
            </a:r>
          </a:p>
        </p:txBody>
      </p:sp>
      <p:pic>
        <p:nvPicPr>
          <p:cNvPr id="2" name="Image 1">
            <a:extLst>
              <a:ext uri="{FF2B5EF4-FFF2-40B4-BE49-F238E27FC236}">
                <a16:creationId xmlns:a16="http://schemas.microsoft.com/office/drawing/2014/main" xmlns="" id="{AED6DF70-A1DB-4D4B-A6E1-569EEE6A87A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FD72118C-36E5-466C-AD82-9CDD8B05764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30495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- 2016</a:t>
            </a:r>
          </a:p>
        </p:txBody>
      </p:sp>
      <p:pic>
        <p:nvPicPr>
          <p:cNvPr id="2" name="Image 1">
            <a:extLst>
              <a:ext uri="{FF2B5EF4-FFF2-40B4-BE49-F238E27FC236}">
                <a16:creationId xmlns:a16="http://schemas.microsoft.com/office/drawing/2014/main" xmlns="" id="{103F1B29-988D-476F-B99B-9768C624F61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8D9B460E-B8F9-4980-BD8B-FC0E493F8AC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29420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- 2017</a:t>
            </a:r>
          </a:p>
        </p:txBody>
      </p:sp>
      <p:pic>
        <p:nvPicPr>
          <p:cNvPr id="2" name="Image 1">
            <a:extLst>
              <a:ext uri="{FF2B5EF4-FFF2-40B4-BE49-F238E27FC236}">
                <a16:creationId xmlns:a16="http://schemas.microsoft.com/office/drawing/2014/main" xmlns="" id="{892BDA86-A479-4E18-A0C4-24A604EF7CD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EB081E7A-88D0-4518-B923-0E13E5757FE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6553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- 2018</a:t>
            </a:r>
          </a:p>
        </p:txBody>
      </p:sp>
      <p:pic>
        <p:nvPicPr>
          <p:cNvPr id="2" name="Image 1">
            <a:extLst>
              <a:ext uri="{FF2B5EF4-FFF2-40B4-BE49-F238E27FC236}">
                <a16:creationId xmlns:a16="http://schemas.microsoft.com/office/drawing/2014/main" xmlns="" id="{0FBB87F2-239A-4BC0-98C1-DF994C938ED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E2CF0E31-4F1B-4F09-A4DA-3AAE99E6A83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91011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- 2019</a:t>
            </a:r>
          </a:p>
        </p:txBody>
      </p:sp>
      <p:pic>
        <p:nvPicPr>
          <p:cNvPr id="2" name="Image 1">
            <a:extLst>
              <a:ext uri="{FF2B5EF4-FFF2-40B4-BE49-F238E27FC236}">
                <a16:creationId xmlns:a16="http://schemas.microsoft.com/office/drawing/2014/main" xmlns="" id="{E66E4A75-09C6-440C-A43D-815E4DD096D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3796CF6F-0E34-4B16-94D5-6402C724B40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57576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- 2020</a:t>
            </a:r>
          </a:p>
        </p:txBody>
      </p:sp>
      <p:pic>
        <p:nvPicPr>
          <p:cNvPr id="2" name="Image 1">
            <a:extLst>
              <a:ext uri="{FF2B5EF4-FFF2-40B4-BE49-F238E27FC236}">
                <a16:creationId xmlns:a16="http://schemas.microsoft.com/office/drawing/2014/main" xmlns="" id="{9C4C5C57-CD15-4CEC-B7F6-D4390EE684B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720B7882-9C61-47AF-98CC-75BF2A9F4C0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67291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xmlns="" id="{F5E1C364-9E1D-4626-A628-03B0434B9EAB}"/>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019497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Synthesis</a:t>
            </a:r>
          </a:p>
        </p:txBody>
      </p:sp>
      <p:pic>
        <p:nvPicPr>
          <p:cNvPr id="2" name="Image 1">
            <a:extLst>
              <a:ext uri="{FF2B5EF4-FFF2-40B4-BE49-F238E27FC236}">
                <a16:creationId xmlns:a16="http://schemas.microsoft.com/office/drawing/2014/main" xmlns="" id="{CA3E1ACD-D1C8-40BC-B2BC-9571D7458DA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145832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- 2015</a:t>
            </a:r>
          </a:p>
        </p:txBody>
      </p:sp>
      <p:pic>
        <p:nvPicPr>
          <p:cNvPr id="2" name="Image 1">
            <a:extLst>
              <a:ext uri="{FF2B5EF4-FFF2-40B4-BE49-F238E27FC236}">
                <a16:creationId xmlns:a16="http://schemas.microsoft.com/office/drawing/2014/main" xmlns="" id="{7C392EFD-865F-40A8-8472-669336D8891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DB4F65DC-8652-4830-9632-7294A0E0BB8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73218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- 2016</a:t>
            </a:r>
          </a:p>
        </p:txBody>
      </p:sp>
      <p:pic>
        <p:nvPicPr>
          <p:cNvPr id="2" name="Image 1">
            <a:extLst>
              <a:ext uri="{FF2B5EF4-FFF2-40B4-BE49-F238E27FC236}">
                <a16:creationId xmlns:a16="http://schemas.microsoft.com/office/drawing/2014/main" xmlns="" id="{A675279B-C6B9-4099-B294-14E589FB210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557D5BCC-1D5C-4C3C-8F95-7745B14F262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2105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- 2017</a:t>
            </a:r>
          </a:p>
        </p:txBody>
      </p:sp>
      <p:pic>
        <p:nvPicPr>
          <p:cNvPr id="2" name="Image 1">
            <a:extLst>
              <a:ext uri="{FF2B5EF4-FFF2-40B4-BE49-F238E27FC236}">
                <a16:creationId xmlns:a16="http://schemas.microsoft.com/office/drawing/2014/main" xmlns="" id="{1E694201-CE90-46D6-BC08-53203B17858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A748F110-B41D-4771-8B7E-0E68E5379FA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80841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xmlns="" id="{3E1855A8-D086-465A-8612-83F5A817140D}"/>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1754198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Synthesis</a:t>
            </a:r>
          </a:p>
        </p:txBody>
      </p:sp>
      <p:pic>
        <p:nvPicPr>
          <p:cNvPr id="2" name="Image 1">
            <a:extLst>
              <a:ext uri="{FF2B5EF4-FFF2-40B4-BE49-F238E27FC236}">
                <a16:creationId xmlns:a16="http://schemas.microsoft.com/office/drawing/2014/main" xmlns="" id="{37B1B63D-D365-4F76-A7B7-441843C4D22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68973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- 2017</a:t>
            </a:r>
          </a:p>
        </p:txBody>
      </p:sp>
      <p:pic>
        <p:nvPicPr>
          <p:cNvPr id="2" name="Image 1">
            <a:extLst>
              <a:ext uri="{FF2B5EF4-FFF2-40B4-BE49-F238E27FC236}">
                <a16:creationId xmlns:a16="http://schemas.microsoft.com/office/drawing/2014/main" xmlns="" id="{BB9EE682-037C-4AF5-9ECD-128BB3E9530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C78FF2E9-E99A-4D65-BA6E-B4896B90F42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68183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xmlns="" id="{7AAEF527-E0BF-46AE-9085-FEB35CB918B3}"/>
              </a:ext>
            </a:extLst>
          </p:cNvPr>
          <p:cNvPicPr>
            <a:picLocks noChangeAspect="1"/>
          </p:cNvPicPr>
          <p:nvPr/>
        </p:nvPicPr>
        <p:blipFill>
          <a:blip r:embed="rId2"/>
          <a:stretch>
            <a:fillRect/>
          </a:stretch>
        </p:blipFill>
        <p:spPr>
          <a:xfrm>
            <a:off x="127000" y="1524000"/>
            <a:ext cx="8890000" cy="4018092"/>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a:extLst>
              <a:ext uri="{FF2B5EF4-FFF2-40B4-BE49-F238E27FC236}">
                <a16:creationId xmlns:a16="http://schemas.microsoft.com/office/drawing/2014/main" xmlns="" id="{73FC4FB7-F99C-4666-B0B4-BFA206370830}"/>
              </a:ext>
            </a:extLst>
          </p:cNvPr>
          <p:cNvPicPr>
            <a:picLocks noChangeAspect="1"/>
          </p:cNvPicPr>
          <p:nvPr/>
        </p:nvPicPr>
        <p:blipFill>
          <a:blip r:embed="rId2"/>
          <a:stretch>
            <a:fillRect/>
          </a:stretch>
        </p:blipFill>
        <p:spPr>
          <a:xfrm>
            <a:off x="127000" y="1524000"/>
            <a:ext cx="8890000" cy="3940204"/>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pic>
        <p:nvPicPr>
          <p:cNvPr id="4" name="Image 3">
            <a:extLst>
              <a:ext uri="{FF2B5EF4-FFF2-40B4-BE49-F238E27FC236}">
                <a16:creationId xmlns:a16="http://schemas.microsoft.com/office/drawing/2014/main" xmlns="" id="{62E97070-6009-4E84-AB94-F1480E493B1D}"/>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5" name="Image 4">
            <a:extLst>
              <a:ext uri="{FF2B5EF4-FFF2-40B4-BE49-F238E27FC236}">
                <a16:creationId xmlns:a16="http://schemas.microsoft.com/office/drawing/2014/main" xmlns="" id="{32911156-ADB5-4F67-9ED4-4257CED83891}"/>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2712192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pic>
        <p:nvPicPr>
          <p:cNvPr id="4" name="Image 3">
            <a:extLst>
              <a:ext uri="{FF2B5EF4-FFF2-40B4-BE49-F238E27FC236}">
                <a16:creationId xmlns:a16="http://schemas.microsoft.com/office/drawing/2014/main" xmlns="" id="{49B6960D-2F78-41CA-AF8E-C0E0FE556609}"/>
              </a:ext>
            </a:extLst>
          </p:cNvPr>
          <p:cNvPicPr>
            <a:picLocks noChangeAspect="1"/>
          </p:cNvPicPr>
          <p:nvPr/>
        </p:nvPicPr>
        <p:blipFill>
          <a:blip r:embed="rId2"/>
          <a:stretch>
            <a:fillRect/>
          </a:stretch>
        </p:blipFill>
        <p:spPr>
          <a:xfrm>
            <a:off x="317500" y="1143000"/>
            <a:ext cx="4122680" cy="1905000"/>
          </a:xfrm>
          <a:prstGeom prst="rect">
            <a:avLst/>
          </a:prstGeom>
        </p:spPr>
      </p:pic>
      <p:pic>
        <p:nvPicPr>
          <p:cNvPr id="5" name="Image 4">
            <a:extLst>
              <a:ext uri="{FF2B5EF4-FFF2-40B4-BE49-F238E27FC236}">
                <a16:creationId xmlns:a16="http://schemas.microsoft.com/office/drawing/2014/main" xmlns="" id="{A502D768-7134-4DAC-9A83-813A077777CB}"/>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2558211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xmlns="" id="{006C738E-B461-4523-B052-F17523C4C6B4}"/>
              </a:ext>
            </a:extLst>
          </p:cNvPr>
          <p:cNvPicPr>
            <a:picLocks noChangeAspect="1"/>
          </p:cNvPicPr>
          <p:nvPr/>
        </p:nvPicPr>
        <p:blipFill>
          <a:blip r:embed="rId2"/>
          <a:stretch>
            <a:fillRect/>
          </a:stretch>
        </p:blipFill>
        <p:spPr>
          <a:xfrm>
            <a:off x="4445000" y="1270000"/>
            <a:ext cx="3759662" cy="1651000"/>
          </a:xfrm>
          <a:prstGeom prst="rect">
            <a:avLst/>
          </a:prstGeom>
        </p:spPr>
      </p:pic>
      <p:pic>
        <p:nvPicPr>
          <p:cNvPr id="5" name="Image 4">
            <a:extLst>
              <a:ext uri="{FF2B5EF4-FFF2-40B4-BE49-F238E27FC236}">
                <a16:creationId xmlns:a16="http://schemas.microsoft.com/office/drawing/2014/main" xmlns="" id="{62F7C489-CF65-4EC6-9296-99171A1B5928}"/>
              </a:ext>
            </a:extLst>
          </p:cNvPr>
          <p:cNvPicPr>
            <a:picLocks noChangeAspect="1"/>
          </p:cNvPicPr>
          <p:nvPr/>
        </p:nvPicPr>
        <p:blipFill>
          <a:blip r:embed="rId3"/>
          <a:stretch>
            <a:fillRect/>
          </a:stretch>
        </p:blipFill>
        <p:spPr>
          <a:xfrm>
            <a:off x="4445000" y="3175000"/>
            <a:ext cx="3773850" cy="1651000"/>
          </a:xfrm>
          <a:prstGeom prst="rect">
            <a:avLst/>
          </a:prstGeom>
        </p:spPr>
      </p:pic>
      <p:pic>
        <p:nvPicPr>
          <p:cNvPr id="6" name="Image 5">
            <a:extLst>
              <a:ext uri="{FF2B5EF4-FFF2-40B4-BE49-F238E27FC236}">
                <a16:creationId xmlns:a16="http://schemas.microsoft.com/office/drawing/2014/main" xmlns="" id="{F5A8D444-E97F-4673-A3AF-240CC6F5ED64}"/>
              </a:ext>
            </a:extLst>
          </p:cNvPr>
          <p:cNvPicPr>
            <a:picLocks noChangeAspect="1"/>
          </p:cNvPicPr>
          <p:nvPr/>
        </p:nvPicPr>
        <p:blipFill>
          <a:blip r:embed="rId4"/>
          <a:stretch>
            <a:fillRect/>
          </a:stretch>
        </p:blipFill>
        <p:spPr>
          <a:xfrm>
            <a:off x="4445000" y="5080000"/>
            <a:ext cx="3759662" cy="1651000"/>
          </a:xfrm>
          <a:prstGeom prst="rect">
            <a:avLst/>
          </a:prstGeom>
        </p:spPr>
      </p:pic>
    </p:spTree>
    <p:extLst>
      <p:ext uri="{BB962C8B-B14F-4D97-AF65-F5344CB8AC3E}">
        <p14:creationId xmlns:p14="http://schemas.microsoft.com/office/powerpoint/2010/main" val="216971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pic>
        <p:nvPicPr>
          <p:cNvPr id="4" name="Image 3">
            <a:extLst>
              <a:ext uri="{FF2B5EF4-FFF2-40B4-BE49-F238E27FC236}">
                <a16:creationId xmlns:a16="http://schemas.microsoft.com/office/drawing/2014/main" xmlns="" id="{90FC6B3A-5557-4FE6-B8D4-1466ED08B7C0}"/>
              </a:ext>
            </a:extLst>
          </p:cNvPr>
          <p:cNvPicPr>
            <a:picLocks noChangeAspect="1"/>
          </p:cNvPicPr>
          <p:nvPr/>
        </p:nvPicPr>
        <p:blipFill>
          <a:blip r:embed="rId2"/>
          <a:stretch>
            <a:fillRect/>
          </a:stretch>
        </p:blipFill>
        <p:spPr>
          <a:xfrm>
            <a:off x="254000" y="2540000"/>
            <a:ext cx="8636000" cy="1892519"/>
          </a:xfrm>
          <a:prstGeom prst="rect">
            <a:avLst/>
          </a:prstGeom>
        </p:spPr>
      </p:pic>
    </p:spTree>
    <p:extLst>
      <p:ext uri="{BB962C8B-B14F-4D97-AF65-F5344CB8AC3E}">
        <p14:creationId xmlns:p14="http://schemas.microsoft.com/office/powerpoint/2010/main" val="312528034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5694</TotalTime>
  <Words>550</Words>
  <Application>Microsoft Office PowerPoint</Application>
  <PresentationFormat>Affichage à l'écran (4:3)</PresentationFormat>
  <Paragraphs>87</Paragraphs>
  <Slides>35</Slides>
  <Notes>0</Notes>
  <HiddenSlides>0</HiddenSlides>
  <MMClips>0</MMClips>
  <ScaleCrop>false</ScaleCrop>
  <HeadingPairs>
    <vt:vector size="4" baseType="variant">
      <vt:variant>
        <vt:lpstr>Thème</vt:lpstr>
      </vt:variant>
      <vt:variant>
        <vt:i4>2</vt:i4>
      </vt:variant>
      <vt:variant>
        <vt:lpstr>Titres des diapositives</vt:lpstr>
      </vt:variant>
      <vt:variant>
        <vt:i4>35</vt:i4>
      </vt:variant>
    </vt:vector>
  </HeadingPairs>
  <TitlesOfParts>
    <vt:vector size="37" baseType="lpstr">
      <vt:lpstr>Inspiration</vt:lpstr>
      <vt:lpstr>1_Inspiration</vt:lpstr>
      <vt:lpstr> Global Hedge Position</vt:lpstr>
      <vt:lpstr>Contents</vt:lpstr>
      <vt:lpstr> </vt:lpstr>
      <vt:lpstr>Hedging Summary</vt:lpstr>
      <vt:lpstr>Hedging Performance</vt:lpstr>
      <vt:lpstr>Sensitivity EURUSD</vt:lpstr>
      <vt:lpstr>Sensitivity EURCZK</vt:lpstr>
      <vt:lpstr>MTM Analysis CCY/Volume effect (Graph)</vt:lpstr>
      <vt:lpstr>MTM Analysis CCY/Volume effect (Table)</vt:lpstr>
      <vt:lpstr> </vt:lpstr>
      <vt:lpstr>EURCZK - Historical &amp; Planned</vt:lpstr>
      <vt:lpstr>EURCZK - Synthesis</vt:lpstr>
      <vt:lpstr>EURCZK - 2015</vt:lpstr>
      <vt:lpstr>EURCZK - 2016</vt:lpstr>
      <vt:lpstr>EURCZK - 2017</vt:lpstr>
      <vt:lpstr>EURCZK - 2018</vt:lpstr>
      <vt:lpstr>EURCZK - 2019</vt:lpstr>
      <vt:lpstr>EURUSD - Historical &amp; Planned</vt:lpstr>
      <vt:lpstr>EURUSD - Synthesis</vt:lpstr>
      <vt:lpstr>EURUSD - 2015</vt:lpstr>
      <vt:lpstr>EURUSD - 2016</vt:lpstr>
      <vt:lpstr>EURUSD - 2017</vt:lpstr>
      <vt:lpstr>EURUSD - 2018</vt:lpstr>
      <vt:lpstr>EURUSD - 2019</vt:lpstr>
      <vt:lpstr>EURUSD - 2020</vt:lpstr>
      <vt:lpstr>USDBRL - Historical &amp; Planned</vt:lpstr>
      <vt:lpstr>USDBRL - Synthesis</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702</cp:revision>
  <cp:lastPrinted>2012-02-01T10:00:25Z</cp:lastPrinted>
  <dcterms:created xsi:type="dcterms:W3CDTF">2010-04-23T15:09:35Z</dcterms:created>
  <dcterms:modified xsi:type="dcterms:W3CDTF">2018-05-01T11:39:11Z</dcterms:modified>
</cp:coreProperties>
</file>