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493" r:id="rId6"/>
    <p:sldId id="494" r:id="rId7"/>
    <p:sldId id="497" r:id="rId8"/>
    <p:sldId id="496" r:id="rId9"/>
    <p:sldId id="495" r:id="rId10"/>
    <p:sldId id="470" r:id="rId11"/>
    <p:sldId id="459" r:id="rId12"/>
    <p:sldId id="411" r:id="rId13"/>
    <p:sldId id="412" r:id="rId14"/>
    <p:sldId id="413" r:id="rId15"/>
    <p:sldId id="414" r:id="rId16"/>
    <p:sldId id="415" r:id="rId17"/>
    <p:sldId id="416" r:id="rId18"/>
    <p:sldId id="457" r:id="rId19"/>
    <p:sldId id="417" r:id="rId20"/>
    <p:sldId id="418" r:id="rId21"/>
    <p:sldId id="419" r:id="rId22"/>
    <p:sldId id="420" r:id="rId23"/>
    <p:sldId id="421" r:id="rId24"/>
    <p:sldId id="422" r:id="rId25"/>
    <p:sldId id="423" r:id="rId26"/>
    <p:sldId id="458" r:id="rId27"/>
    <p:sldId id="424" r:id="rId28"/>
    <p:sldId id="425" r:id="rId29"/>
    <p:sldId id="426" r:id="rId30"/>
    <p:sldId id="427" r:id="rId31"/>
    <p:sldId id="460" r:id="rId32"/>
    <p:sldId id="428" r:id="rId33"/>
    <p:sldId id="429"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4E998520-6C53-457B-ADA8-3DD6F52314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4131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Image 2">
            <a:extLst>
              <a:ext uri="{FF2B5EF4-FFF2-40B4-BE49-F238E27FC236}">
                <a16:creationId xmlns:a16="http://schemas.microsoft.com/office/drawing/2014/main" xmlns="" id="{864DE670-7603-4EC4-9577-1D15A04A599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256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Image 2">
            <a:extLst>
              <a:ext uri="{FF2B5EF4-FFF2-40B4-BE49-F238E27FC236}">
                <a16:creationId xmlns:a16="http://schemas.microsoft.com/office/drawing/2014/main" xmlns="" id="{F2487D7F-E65C-466B-AD68-9EE3E5451CB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460FD439-D7EF-49E4-8328-EE67D4CB9B8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218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Image 2">
            <a:extLst>
              <a:ext uri="{FF2B5EF4-FFF2-40B4-BE49-F238E27FC236}">
                <a16:creationId xmlns:a16="http://schemas.microsoft.com/office/drawing/2014/main" xmlns="" id="{EAFDBAA4-70FA-4035-A66E-1C75F2395C8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94F61572-D0E3-4F43-8D78-BEFEEE3ECC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0599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Image 2">
            <a:extLst>
              <a:ext uri="{FF2B5EF4-FFF2-40B4-BE49-F238E27FC236}">
                <a16:creationId xmlns:a16="http://schemas.microsoft.com/office/drawing/2014/main" xmlns="" id="{F2CD7B73-6D9E-424F-ACBA-F4C5B87D1B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6CF27C0B-DD4B-4955-A5D8-3B16483659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5401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Image 2">
            <a:extLst>
              <a:ext uri="{FF2B5EF4-FFF2-40B4-BE49-F238E27FC236}">
                <a16:creationId xmlns:a16="http://schemas.microsoft.com/office/drawing/2014/main" xmlns="" id="{5264A0FC-614B-45FD-AED9-8653A3F6A3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5766AF8F-CE39-422C-B63D-97706311AB8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9082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Image 2">
            <a:extLst>
              <a:ext uri="{FF2B5EF4-FFF2-40B4-BE49-F238E27FC236}">
                <a16:creationId xmlns:a16="http://schemas.microsoft.com/office/drawing/2014/main" xmlns="" id="{CFEE4866-6A03-4204-AE96-A159978992C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318FF6D6-BD86-472C-8B46-708976D11C4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28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794B3F02-7857-41DD-A3B9-B890086256D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48819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44688287-716A-4EEB-BFEB-2A85F049D21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2166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Image 2">
            <a:extLst>
              <a:ext uri="{FF2B5EF4-FFF2-40B4-BE49-F238E27FC236}">
                <a16:creationId xmlns:a16="http://schemas.microsoft.com/office/drawing/2014/main" xmlns="" id="{B9EBE039-EFB9-415C-BBEA-3B7B3B34871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220A50E7-5FB0-448C-AA3D-C1B1250A5F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6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794CDE2C-851A-4E27-926E-C1DF6134CE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9726CEF9-52AF-4B32-9B89-181155AB7C4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948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4E9B8273-1366-4D73-A16A-F4DB3A95EA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7F30B1AE-274C-4C45-A681-2BB1C17ABFE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8492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xmlns="" id="{9DA615AB-D2BD-4369-B78D-1D6D01078C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B7215CE0-09E2-4DD2-9E18-A31688CAC0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255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Image 2">
            <a:extLst>
              <a:ext uri="{FF2B5EF4-FFF2-40B4-BE49-F238E27FC236}">
                <a16:creationId xmlns:a16="http://schemas.microsoft.com/office/drawing/2014/main" xmlns="" id="{0695A127-1ACD-4F0C-A859-AB5912F9491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FE64F2A0-72B2-4B5D-9308-1DF68F925A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7523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Image 2">
            <a:extLst>
              <a:ext uri="{FF2B5EF4-FFF2-40B4-BE49-F238E27FC236}">
                <a16:creationId xmlns:a16="http://schemas.microsoft.com/office/drawing/2014/main" xmlns="" id="{8874B8DD-8FCA-4E7C-A937-1CCF89D0E13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F8DF732A-1A2D-4EC1-BD94-6F069C33FA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06440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25133901-3EF3-4EE5-92BA-F0EA46B9535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8764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Image 2">
            <a:extLst>
              <a:ext uri="{FF2B5EF4-FFF2-40B4-BE49-F238E27FC236}">
                <a16:creationId xmlns:a16="http://schemas.microsoft.com/office/drawing/2014/main" xmlns="" id="{41064CA1-11E6-444B-BCDF-FF5707577D7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7717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Image 2">
            <a:extLst>
              <a:ext uri="{FF2B5EF4-FFF2-40B4-BE49-F238E27FC236}">
                <a16:creationId xmlns:a16="http://schemas.microsoft.com/office/drawing/2014/main" xmlns="" id="{0BF1BE17-3460-4F72-8FD9-DA4DCAE437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33C5F1B7-9056-46CC-85B0-107481C03D2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9454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Image 2">
            <a:extLst>
              <a:ext uri="{FF2B5EF4-FFF2-40B4-BE49-F238E27FC236}">
                <a16:creationId xmlns:a16="http://schemas.microsoft.com/office/drawing/2014/main" xmlns="" id="{91F9ED06-E3BC-4160-A14E-02E35204B0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3ABCC991-035D-4500-9C7D-754389C15AE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482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Image 2">
            <a:extLst>
              <a:ext uri="{FF2B5EF4-FFF2-40B4-BE49-F238E27FC236}">
                <a16:creationId xmlns:a16="http://schemas.microsoft.com/office/drawing/2014/main" xmlns="" id="{995FACFF-9DD5-4FD0-977A-417F90567F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D3C2DF84-6493-429E-A833-CC93772414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1646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441471CA-9731-4C60-86F8-7F36F90C721D}"/>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05553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Image 2">
            <a:extLst>
              <a:ext uri="{FF2B5EF4-FFF2-40B4-BE49-F238E27FC236}">
                <a16:creationId xmlns:a16="http://schemas.microsoft.com/office/drawing/2014/main" xmlns="" id="{D52FA7DF-0C0E-4262-9417-0BC0CF42A0B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07015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Image 2">
            <a:extLst>
              <a:ext uri="{FF2B5EF4-FFF2-40B4-BE49-F238E27FC236}">
                <a16:creationId xmlns:a16="http://schemas.microsoft.com/office/drawing/2014/main" xmlns="" id="{122C2592-BD9E-4E32-98BD-1FF45F27AB8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A1A06248-F482-47AD-8168-AF810E5B271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6128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41615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431745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3" name="Image 2">
            <a:extLst>
              <a:ext uri="{FF2B5EF4-FFF2-40B4-BE49-F238E27FC236}">
                <a16:creationId xmlns:a16="http://schemas.microsoft.com/office/drawing/2014/main" xmlns="" id="{2CA46D2E-2C4A-47C3-BDFC-072D64073A1D}"/>
              </a:ext>
            </a:extLst>
          </p:cNvPr>
          <p:cNvPicPr>
            <a:picLocks noChangeAspect="1"/>
          </p:cNvPicPr>
          <p:nvPr/>
        </p:nvPicPr>
        <p:blipFill>
          <a:blip r:embed="rId2"/>
          <a:stretch>
            <a:fillRect/>
          </a:stretch>
        </p:blipFill>
        <p:spPr>
          <a:xfrm>
            <a:off x="2686050" y="1130400"/>
            <a:ext cx="6061058" cy="2739470"/>
          </a:xfrm>
          <a:prstGeom prst="rect">
            <a:avLst/>
          </a:prstGeom>
        </p:spPr>
      </p:pic>
      <p:pic>
        <p:nvPicPr>
          <p:cNvPr id="6" name="Image 5">
            <a:extLst>
              <a:ext uri="{FF2B5EF4-FFF2-40B4-BE49-F238E27FC236}">
                <a16:creationId xmlns:a16="http://schemas.microsoft.com/office/drawing/2014/main" xmlns="" id="{049DABF0-1C28-4383-8EF7-3D8B6F58CB8C}"/>
              </a:ext>
            </a:extLst>
          </p:cNvPr>
          <p:cNvPicPr>
            <a:picLocks noChangeAspect="1"/>
          </p:cNvPicPr>
          <p:nvPr/>
        </p:nvPicPr>
        <p:blipFill>
          <a:blip r:embed="rId3"/>
          <a:stretch>
            <a:fillRect/>
          </a:stretch>
        </p:blipFill>
        <p:spPr>
          <a:xfrm>
            <a:off x="2686050" y="3991530"/>
            <a:ext cx="6061058" cy="273947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60665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431745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3" name="Image 2">
            <a:extLst>
              <a:ext uri="{FF2B5EF4-FFF2-40B4-BE49-F238E27FC236}">
                <a16:creationId xmlns:a16="http://schemas.microsoft.com/office/drawing/2014/main" xmlns="" id="{C556D8A5-7893-493C-9468-06C98502E42E}"/>
              </a:ext>
            </a:extLst>
          </p:cNvPr>
          <p:cNvPicPr>
            <a:picLocks noChangeAspect="1"/>
          </p:cNvPicPr>
          <p:nvPr/>
        </p:nvPicPr>
        <p:blipFill>
          <a:blip r:embed="rId2"/>
          <a:stretch>
            <a:fillRect/>
          </a:stretch>
        </p:blipFill>
        <p:spPr>
          <a:xfrm>
            <a:off x="2702329" y="1130400"/>
            <a:ext cx="6116183" cy="2710800"/>
          </a:xfrm>
          <a:prstGeom prst="rect">
            <a:avLst/>
          </a:prstGeom>
        </p:spPr>
      </p:pic>
      <p:pic>
        <p:nvPicPr>
          <p:cNvPr id="6" name="Image 5">
            <a:extLst>
              <a:ext uri="{FF2B5EF4-FFF2-40B4-BE49-F238E27FC236}">
                <a16:creationId xmlns:a16="http://schemas.microsoft.com/office/drawing/2014/main" xmlns="" id="{F5DF4795-1FF0-450F-BD18-0E2EB544173F}"/>
              </a:ext>
            </a:extLst>
          </p:cNvPr>
          <p:cNvPicPr>
            <a:picLocks noChangeAspect="1"/>
          </p:cNvPicPr>
          <p:nvPr/>
        </p:nvPicPr>
        <p:blipFill>
          <a:blip r:embed="rId3"/>
          <a:stretch>
            <a:fillRect/>
          </a:stretch>
        </p:blipFill>
        <p:spPr>
          <a:xfrm>
            <a:off x="2702330" y="4020200"/>
            <a:ext cx="6116182" cy="2710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049DABF0-1C28-4383-8EF7-3D8B6F58CB8C}"/>
              </a:ext>
            </a:extLst>
          </p:cNvPr>
          <p:cNvPicPr>
            <a:picLocks noChangeAspect="1"/>
          </p:cNvPicPr>
          <p:nvPr/>
        </p:nvPicPr>
        <p:blipFill>
          <a:blip r:embed="rId2"/>
          <a:stretch>
            <a:fillRect/>
          </a:stretch>
        </p:blipFill>
        <p:spPr>
          <a:xfrm>
            <a:off x="3556000" y="4445000"/>
            <a:ext cx="5057758" cy="2286000"/>
          </a:xfrm>
          <a:prstGeom prst="rect">
            <a:avLst/>
          </a:prstGeom>
        </p:spPr>
      </p:pic>
      <p:pic>
        <p:nvPicPr>
          <p:cNvPr id="7" name="Image 6">
            <a:extLst>
              <a:ext uri="{FF2B5EF4-FFF2-40B4-BE49-F238E27FC236}">
                <a16:creationId xmlns:a16="http://schemas.microsoft.com/office/drawing/2014/main" xmlns="" id="{C2515EDB-0362-418D-B72B-32FFCEFB7A18}"/>
              </a:ext>
            </a:extLst>
          </p:cNvPr>
          <p:cNvPicPr>
            <a:picLocks noChangeAspect="1"/>
          </p:cNvPicPr>
          <p:nvPr/>
        </p:nvPicPr>
        <p:blipFill>
          <a:blip r:embed="rId3"/>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0C2158A5-CE22-4F5B-8B6D-6B18D9E0D6F2}"/>
              </a:ext>
            </a:extLst>
          </p:cNvPr>
          <p:cNvPicPr>
            <a:picLocks noChangeAspect="1"/>
          </p:cNvPicPr>
          <p:nvPr/>
        </p:nvPicPr>
        <p:blipFill>
          <a:blip r:embed="rId4"/>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55888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5A53B209-1CEF-4925-B3B8-3BCC8480816D}"/>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xmlns="" id="{5433142A-BBD7-454D-94DA-EC83FDCBE9CD}"/>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FF8D47DD-6311-4530-9532-D4065FB62801}"/>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07292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7" name="Image 6">
            <a:extLst>
              <a:ext uri="{FF2B5EF4-FFF2-40B4-BE49-F238E27FC236}">
                <a16:creationId xmlns:a16="http://schemas.microsoft.com/office/drawing/2014/main" xmlns="" id="{4F2EC1B1-F1A4-4FEA-BB3E-AA018AC830B9}"/>
              </a:ext>
            </a:extLst>
          </p:cNvPr>
          <p:cNvPicPr>
            <a:picLocks noChangeAspect="1"/>
          </p:cNvPicPr>
          <p:nvPr/>
        </p:nvPicPr>
        <p:blipFill>
          <a:blip r:embed="rId2"/>
          <a:stretch>
            <a:fillRect/>
          </a:stretch>
        </p:blipFill>
        <p:spPr>
          <a:xfrm>
            <a:off x="135480" y="1762125"/>
            <a:ext cx="9011695" cy="2390774"/>
          </a:xfrm>
          <a:prstGeom prst="rect">
            <a:avLst/>
          </a:prstGeom>
        </p:spPr>
      </p:pic>
    </p:spTree>
    <p:extLst>
      <p:ext uri="{BB962C8B-B14F-4D97-AF65-F5344CB8AC3E}">
        <p14:creationId xmlns:p14="http://schemas.microsoft.com/office/powerpoint/2010/main" val="83003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556</Words>
  <Application>Microsoft Office PowerPoint</Application>
  <PresentationFormat>Affichage à l'écran (4:3)</PresentationFormat>
  <Paragraphs>90</Paragraphs>
  <Slides>34</Slides>
  <Notes>0</Notes>
  <HiddenSlides>0</HiddenSlides>
  <MMClips>0</MMClips>
  <ScaleCrop>false</ScaleCrop>
  <HeadingPairs>
    <vt:vector size="4" baseType="variant">
      <vt:variant>
        <vt:lpstr>Thème</vt:lpstr>
      </vt:variant>
      <vt:variant>
        <vt:i4>2</vt:i4>
      </vt:variant>
      <vt:variant>
        <vt:lpstr>Titres des diapositives</vt:lpstr>
      </vt:variant>
      <vt:variant>
        <vt:i4>34</vt:i4>
      </vt:variant>
    </vt:vector>
  </HeadingPairs>
  <TitlesOfParts>
    <vt:vector size="36" baseType="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EURCZK - Historical &amp; Planned</vt:lpstr>
      <vt:lpstr>EURCZK - Synthesis</vt:lpstr>
      <vt:lpstr>EURCZK - 2015</vt:lpstr>
      <vt:lpstr>EURCZK - 2016</vt:lpstr>
      <vt:lpstr>EURCZK - 2017</vt:lpstr>
      <vt:lpstr>EURCZK - 2018</vt:lpstr>
      <vt:lpstr>EURCZK - 2019</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704</cp:revision>
  <cp:lastPrinted>2012-02-01T10:00:25Z</cp:lastPrinted>
  <dcterms:created xsi:type="dcterms:W3CDTF">2010-04-23T15:09:35Z</dcterms:created>
  <dcterms:modified xsi:type="dcterms:W3CDTF">2018-06-01T14:32:12Z</dcterms:modified>
</cp:coreProperties>
</file>