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524" r:id="rId8"/>
    <p:sldId id="523" r:id="rId9"/>
    <p:sldId id="470" r:id="rId10"/>
    <p:sldId id="459" r:id="rId11"/>
    <p:sldId id="497" r:id="rId12"/>
    <p:sldId id="499" r:id="rId13"/>
    <p:sldId id="500" r:id="rId14"/>
    <p:sldId id="501" r:id="rId15"/>
    <p:sldId id="502" r:id="rId16"/>
    <p:sldId id="503" r:id="rId17"/>
    <p:sldId id="504" r:id="rId18"/>
    <p:sldId id="457" r:id="rId19"/>
    <p:sldId id="505" r:id="rId20"/>
    <p:sldId id="506" r:id="rId21"/>
    <p:sldId id="507" r:id="rId22"/>
    <p:sldId id="508" r:id="rId23"/>
    <p:sldId id="509" r:id="rId24"/>
    <p:sldId id="510" r:id="rId25"/>
    <p:sldId id="511" r:id="rId26"/>
    <p:sldId id="512" r:id="rId27"/>
    <p:sldId id="513" r:id="rId28"/>
    <p:sldId id="458" r:id="rId29"/>
    <p:sldId id="514" r:id="rId30"/>
    <p:sldId id="516" r:id="rId31"/>
    <p:sldId id="517" r:id="rId32"/>
    <p:sldId id="518" r:id="rId33"/>
    <p:sldId id="519" r:id="rId34"/>
    <p:sldId id="460" r:id="rId35"/>
    <p:sldId id="520" r:id="rId36"/>
    <p:sldId id="522"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 xmlns:a16="http://schemas.microsoft.com/office/drawing/2014/main"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 xmlns:a16="http://schemas.microsoft.com/office/drawing/2014/main"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 xmlns:a16="http://schemas.microsoft.com/office/drawing/2014/main" id="{55B7D6F8-9F00-4419-81F1-BACDB36C2AA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754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 xmlns:a16="http://schemas.microsoft.com/office/drawing/2014/main" id="{9C1E1425-5D2E-4176-BE66-626533493A7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A57FA810-B844-423D-920A-25CCB30F43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1260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 xmlns:a16="http://schemas.microsoft.com/office/drawing/2014/main" id="{7A428798-6FF4-4D24-B989-4AFD9A07477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EAAF527B-7642-4D1B-B3F5-8D3D8D3A909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3566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 xmlns:a16="http://schemas.microsoft.com/office/drawing/2014/main" id="{672517FB-EBC3-4064-AD88-361D63C9CF6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4CDE486F-5C54-4380-AE3B-89464294946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3324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 xmlns:a16="http://schemas.microsoft.com/office/drawing/2014/main" id="{BB25F759-DEA7-4656-83C7-ABEF42CB32B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22D6463F-D37E-45A1-B1BD-445CF86F7C5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8328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 xmlns:a16="http://schemas.microsoft.com/office/drawing/2014/main" id="{14090D03-3A02-44FC-93D0-AAC171BA3C2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2F3426A2-AF4E-4187-AE0D-80DDC6C16A1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5965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 xmlns:a16="http://schemas.microsoft.com/office/drawing/2014/main" id="{9C4207D4-9D5B-41D5-AC56-8C70C40517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 xmlns:a16="http://schemas.microsoft.com/office/drawing/2014/main" id="{96965F24-480C-4014-A4D1-EF5ABBB888B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479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 xmlns:a16="http://schemas.microsoft.com/office/drawing/2014/main" id="{2C1D2CCA-D9A7-4616-86D1-03ACBFED0CB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44389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 xmlns:a16="http://schemas.microsoft.com/office/drawing/2014/main" id="{7FA14272-5D0B-4A3E-832A-78DAEC95946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9958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 xmlns:a16="http://schemas.microsoft.com/office/drawing/2014/main" id="{B85A1353-9773-4F74-B799-C31CFB31D1D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5965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 xmlns:a16="http://schemas.microsoft.com/office/drawing/2014/main" id="{21C574A1-CFCC-43BA-ADA2-FC1B226D24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07AEB714-2DF4-47D1-8367-DAD90C141EF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9962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 xmlns:a16="http://schemas.microsoft.com/office/drawing/2014/main" id="{85822786-250C-4F68-9951-8C3C1E2E1F6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38BA713E-35F3-4F57-9848-FD46B5FCE18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71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 xmlns:a16="http://schemas.microsoft.com/office/drawing/2014/main" id="{1C1AB3A7-95A9-46EA-80B2-791F811636E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5DEFFBD6-D53D-4071-92D1-A8689FF1C34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80306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 xmlns:a16="http://schemas.microsoft.com/office/drawing/2014/main" id="{2C7545A2-EB6A-480A-8238-3A6A2F0AA94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31D971A4-1FA4-46CA-8912-A8974FD56CA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5954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 xmlns:a16="http://schemas.microsoft.com/office/drawing/2014/main" id="{D7281B6C-C64F-4215-8278-AA56E367309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32F36C0C-9690-478F-88D5-EAE0ED25B3E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8169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 xmlns:a16="http://schemas.microsoft.com/office/drawing/2014/main" id="{A31FAF1A-683A-44C3-A5AF-E8D9F964DBB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BD479987-BFDD-454A-A485-5EAD98BC18B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6689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 xmlns:a16="http://schemas.microsoft.com/office/drawing/2014/main" id="{A434ECC1-ECD3-47CC-B084-90B9C30A3FD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 xmlns:a16="http://schemas.microsoft.com/office/drawing/2014/main" id="{500DFEAA-3647-4E5A-84EB-024AD1042B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98466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 xmlns:a16="http://schemas.microsoft.com/office/drawing/2014/main" id="{3D176BAF-D052-457F-9DDF-4C9EC361414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0502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 xmlns:a16="http://schemas.microsoft.com/office/drawing/2014/main" id="{F3A6884D-11C9-4A97-9022-7B09FAB4F33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9016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 xmlns:a16="http://schemas.microsoft.com/office/drawing/2014/main" id="{DA7631C8-03D8-42DE-914D-DA5DA25FB43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F6EAAE2F-33CF-40D0-BB8B-43A4363E08C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0172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 xmlns:a16="http://schemas.microsoft.com/office/drawing/2014/main" id="{ACDF94CC-07A2-4798-9D9B-422E5AB7D7B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CA167333-DD5D-41DF-9F0E-EEA68A5158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117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 xmlns:a16="http://schemas.microsoft.com/office/drawing/2014/main" id="{98A3B5FE-474E-405C-B08A-6615258859E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6BB52F3A-730E-4A19-AF61-8F4AAB33BE4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08228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 xmlns:a16="http://schemas.microsoft.com/office/drawing/2014/main" id="{47E5AF93-FF0E-4892-BE86-5F4B263CEAF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 xmlns:a16="http://schemas.microsoft.com/office/drawing/2014/main" id="{466F38FB-7E2B-454A-8944-AEA1A5B1586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109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 xmlns:a16="http://schemas.microsoft.com/office/drawing/2014/main" id="{279A98EE-4708-4B9B-9463-2FE04672681E}"/>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736787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 xmlns:a16="http://schemas.microsoft.com/office/drawing/2014/main" id="{E402F552-A604-46AD-A12F-0BFBF312C51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2050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 xmlns:a16="http://schemas.microsoft.com/office/drawing/2014/main" id="{5ACACDC8-628B-403F-B61B-5CAF95E68A3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 xmlns:a16="http://schemas.microsoft.com/office/drawing/2014/main" id="{8EAAC282-914D-4567-A359-A7DD674495C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31757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 xmlns:a16="http://schemas.microsoft.com/office/drawing/2014/main" id="{FBDBB270-936B-4B3D-A838-A46EF41C4C14}"/>
              </a:ext>
            </a:extLst>
          </p:cNvPr>
          <p:cNvPicPr>
            <a:picLocks noChangeAspect="1"/>
          </p:cNvPicPr>
          <p:nvPr/>
        </p:nvPicPr>
        <p:blipFill>
          <a:blip r:embed="rId2"/>
          <a:stretch>
            <a:fillRect/>
          </a:stretch>
        </p:blipFill>
        <p:spPr>
          <a:xfrm>
            <a:off x="3108324" y="1241425"/>
            <a:ext cx="5436489" cy="2571200"/>
          </a:xfrm>
          <a:prstGeom prst="rect">
            <a:avLst/>
          </a:prstGeom>
        </p:spPr>
      </p:pic>
      <p:pic>
        <p:nvPicPr>
          <p:cNvPr id="6" name="_ImageTabloSynthesisMAX">
            <a:extLst>
              <a:ext uri="{FF2B5EF4-FFF2-40B4-BE49-F238E27FC236}">
                <a16:creationId xmlns="" xmlns:a16="http://schemas.microsoft.com/office/drawing/2014/main" id="{F9C6762E-CF85-4A63-922B-5292F74B6AC5}"/>
              </a:ext>
            </a:extLst>
          </p:cNvPr>
          <p:cNvPicPr>
            <a:picLocks noChangeAspect="1"/>
          </p:cNvPicPr>
          <p:nvPr/>
        </p:nvPicPr>
        <p:blipFill>
          <a:blip r:embed="rId3"/>
          <a:stretch>
            <a:fillRect/>
          </a:stretch>
        </p:blipFill>
        <p:spPr>
          <a:xfrm>
            <a:off x="3079762" y="4044506"/>
            <a:ext cx="5505720" cy="260394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 xmlns:a16="http://schemas.microsoft.com/office/drawing/2014/main" id="{E3EFD86D-C54B-4383-912C-2C23E15675D0}"/>
              </a:ext>
            </a:extLst>
          </p:cNvPr>
          <p:cNvPicPr>
            <a:picLocks noChangeAspect="1"/>
          </p:cNvPicPr>
          <p:nvPr/>
        </p:nvPicPr>
        <p:blipFill>
          <a:blip r:embed="rId2"/>
          <a:stretch>
            <a:fillRect/>
          </a:stretch>
        </p:blipFill>
        <p:spPr>
          <a:xfrm>
            <a:off x="3327400" y="1133574"/>
            <a:ext cx="5410897" cy="2628801"/>
          </a:xfrm>
          <a:prstGeom prst="rect">
            <a:avLst/>
          </a:prstGeom>
        </p:spPr>
      </p:pic>
      <p:pic>
        <p:nvPicPr>
          <p:cNvPr id="6" name="_ImageTabloPerfMAX">
            <a:extLst>
              <a:ext uri="{FF2B5EF4-FFF2-40B4-BE49-F238E27FC236}">
                <a16:creationId xmlns="" xmlns:a16="http://schemas.microsoft.com/office/drawing/2014/main" id="{6879FD8A-6AE9-48D6-89A6-A7D3D7BD0A92}"/>
              </a:ext>
            </a:extLst>
          </p:cNvPr>
          <p:cNvPicPr>
            <a:picLocks noChangeAspect="1"/>
          </p:cNvPicPr>
          <p:nvPr/>
        </p:nvPicPr>
        <p:blipFill>
          <a:blip r:embed="rId3"/>
          <a:stretch>
            <a:fillRect/>
          </a:stretch>
        </p:blipFill>
        <p:spPr>
          <a:xfrm>
            <a:off x="3327400" y="4006407"/>
            <a:ext cx="5410897" cy="262880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5080000"/>
            <a:ext cx="3755438"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1270000"/>
            <a:ext cx="3759662" cy="159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3175001"/>
            <a:ext cx="3759661" cy="155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20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64" y="2209800"/>
            <a:ext cx="8905611" cy="256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40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 xmlns:a16="http://schemas.microsoft.com/office/drawing/2014/main" id="{68DFAC18-D015-43C5-A82B-D836007609F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176933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566</Words>
  <Application>Microsoft Office PowerPoint</Application>
  <PresentationFormat>Affichage à l'écran (4:3)</PresentationFormat>
  <Paragraphs>93</Paragraphs>
  <Slides>37</Slides>
  <Notes>0</Notes>
  <HiddenSlides>0</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USDBRL - Historical &amp; Planned</vt:lpstr>
      <vt:lpstr>USDBRL - Synthesis</vt:lpstr>
      <vt:lpstr>USDBRL - 2014</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2018-08-02T14:26:56Z</dcterms:modified>
</cp:coreProperties>
</file>