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1"/>
  </p:notesMasterIdLst>
  <p:sldIdLst>
    <p:sldId id="256" r:id="rId3"/>
    <p:sldId id="466" r:id="rId4"/>
    <p:sldId id="476" r:id="rId5"/>
    <p:sldId id="493" r:id="rId6"/>
    <p:sldId id="494" r:id="rId7"/>
    <p:sldId id="525" r:id="rId8"/>
    <p:sldId id="524" r:id="rId9"/>
    <p:sldId id="523" r:id="rId10"/>
    <p:sldId id="470" r:id="rId11"/>
    <p:sldId id="459" r:id="rId12"/>
    <p:sldId id="497" r:id="rId13"/>
    <p:sldId id="499" r:id="rId14"/>
    <p:sldId id="500" r:id="rId15"/>
    <p:sldId id="501" r:id="rId16"/>
    <p:sldId id="502" r:id="rId17"/>
    <p:sldId id="503" r:id="rId18"/>
    <p:sldId id="504" r:id="rId19"/>
    <p:sldId id="457" r:id="rId20"/>
    <p:sldId id="505" r:id="rId21"/>
    <p:sldId id="506" r:id="rId22"/>
    <p:sldId id="507" r:id="rId23"/>
    <p:sldId id="508" r:id="rId24"/>
    <p:sldId id="509" r:id="rId25"/>
    <p:sldId id="510" r:id="rId26"/>
    <p:sldId id="511" r:id="rId27"/>
    <p:sldId id="512" r:id="rId28"/>
    <p:sldId id="513" r:id="rId29"/>
    <p:sldId id="458" r:id="rId30"/>
    <p:sldId id="514" r:id="rId31"/>
    <p:sldId id="516" r:id="rId32"/>
    <p:sldId id="517" r:id="rId33"/>
    <p:sldId id="518" r:id="rId34"/>
    <p:sldId id="519" r:id="rId35"/>
    <p:sldId id="460" r:id="rId36"/>
    <p:sldId id="520" r:id="rId37"/>
    <p:sldId id="522" r:id="rId38"/>
    <p:sldId id="409" r:id="rId39"/>
    <p:sldId id="410" r:id="rId4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03/09/2018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512265DB-6980-481F-8F2F-EBA9F402793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33391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A327ABC8-1E9C-47AB-B3A0-CF2A3119CB0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1726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id="{B7181850-C4AE-4271-9727-B25E8AC2670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144517EB-C6FD-40AB-B998-F4CE88F07B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36460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id="{B98FA202-8988-4D44-876D-96814896DD0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3E7BCF23-6703-4B9A-87EA-B10AA34EC0B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0652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id="{8F23EBF2-94E3-44D8-AD7E-A6F3637A584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9CDF3BA5-0CBF-42F8-AE0A-4842AC75EB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334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20912ED8-7207-4220-9487-07DB7C6FF77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E4775859-6010-476F-B033-6CB63631DC9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9147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3F0B5C0C-808E-4AD4-9440-1D520AEA08D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ED53F69F-AF85-438B-804E-1B0C6896569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9202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2B4C22BA-A9B6-4024-A2C6-769A5CE556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DE719369-346A-44AD-B516-26D93F25077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7810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DDDF603-0C33-43E2-8424-CACA75C96C95}"/>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625121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051D782-D4C4-4579-A63F-1E43C32288A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0404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id="{1E46AD29-742D-4010-9322-4A971631EC8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7507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id="{2AC4CE00-DB75-4341-A84B-9BBA48A3DB9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A7EB2D6-7B3B-4263-883F-F52BCB60FB0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3552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id="{A316BAB7-656C-4CA2-A992-CE7BF43D247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E05173B-ADDE-4CCE-B880-24E5204CBE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604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67130E7B-99B4-4D89-80DD-02B8F8AF5D1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9F9E79B-7BE7-4CBF-B824-01E5EE05C54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7136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4E36881C-CD67-437B-8E81-70771955C58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857C117-D34A-45A0-ACE8-8B1745CC8A2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5741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F468C534-A3C2-45A3-BB84-2A71DE02175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D05CE1B-BF33-44E2-831C-635C1C1BC8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15416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A8A07DA2-ED0C-4523-9BCB-B243BE80BDA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D541194-37E4-4DD8-B851-270B2C5B3F2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57346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DCAEDDAE-95DC-4ECB-BA00-32ACED970AA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751D31A-CBC0-4796-AB1B-41C57DA14F8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68337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8BE41F13-5C44-48BA-89B8-DEAE6646834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582622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id="{06BF9E7A-D096-4EC8-A0E2-998C83208BD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7880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id="{12FB8EFF-04E6-4E91-8825-59584AD2883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F8944EC6-A4D8-457D-BB8C-9A54872E5A2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14113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id="{A93AFB47-955B-4079-91E4-EE6CCBAFDE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AEB0A383-443D-41A2-BCAD-9E9B4AE2272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38014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id="{DDC32BB9-8869-4C3A-986C-355AC9A1984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00528FFD-2D73-41A0-85DE-BAA972B9C63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9685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id="{7C5DA873-BEF0-4BF0-9EAB-7AD11ADB353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0C83BD8A-E492-4BD4-B998-8AEEB458D35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24871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4FF93DF6-A720-4E9C-AA24-F14165DE607A}"/>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440057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id="{E3C02E20-A758-417E-A41A-494E96908C6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62633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id="{515D8C38-E4F6-438E-BEA3-5DF229C6A03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F03569D8-B224-4D16-8FF7-0932FA2F7E8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15025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a16="http://schemas.microsoft.com/office/drawing/2014/main" id="{95842F4B-1A1C-4AC3-B75B-3730410A6969}"/>
              </a:ext>
            </a:extLst>
          </p:cNvPr>
          <p:cNvPicPr>
            <a:picLocks noChangeAspect="1"/>
          </p:cNvPicPr>
          <p:nvPr/>
        </p:nvPicPr>
        <p:blipFill>
          <a:blip r:embed="rId2"/>
          <a:stretch>
            <a:fillRect/>
          </a:stretch>
        </p:blipFill>
        <p:spPr>
          <a:xfrm>
            <a:off x="3556000" y="1270000"/>
            <a:ext cx="4833468" cy="2286000"/>
          </a:xfrm>
          <a:prstGeom prst="rect">
            <a:avLst/>
          </a:prstGeom>
        </p:spPr>
      </p:pic>
      <p:pic>
        <p:nvPicPr>
          <p:cNvPr id="6" name="_ImageTabloSynthesisMAX">
            <a:extLst>
              <a:ext uri="{FF2B5EF4-FFF2-40B4-BE49-F238E27FC236}">
                <a16:creationId xmlns:a16="http://schemas.microsoft.com/office/drawing/2014/main" id="{CDC5A12B-E09F-431B-BB1E-93F77A395BB7}"/>
              </a:ext>
            </a:extLst>
          </p:cNvPr>
          <p:cNvPicPr>
            <a:picLocks noChangeAspect="1"/>
          </p:cNvPicPr>
          <p:nvPr/>
        </p:nvPicPr>
        <p:blipFill>
          <a:blip r:embed="rId3"/>
          <a:stretch>
            <a:fillRect/>
          </a:stretch>
        </p:blipFill>
        <p:spPr>
          <a:xfrm>
            <a:off x="3556000" y="4445000"/>
            <a:ext cx="4833468" cy="2286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id="{82FCF51A-861F-45F6-B2EB-65A88207983D}"/>
              </a:ext>
            </a:extLst>
          </p:cNvPr>
          <p:cNvPicPr>
            <a:picLocks noChangeAspect="1"/>
          </p:cNvPicPr>
          <p:nvPr/>
        </p:nvPicPr>
        <p:blipFill>
          <a:blip r:embed="rId2"/>
          <a:stretch>
            <a:fillRect/>
          </a:stretch>
        </p:blipFill>
        <p:spPr>
          <a:xfrm>
            <a:off x="3556000" y="1270000"/>
            <a:ext cx="4705305" cy="2286000"/>
          </a:xfrm>
          <a:prstGeom prst="rect">
            <a:avLst/>
          </a:prstGeom>
        </p:spPr>
      </p:pic>
      <p:pic>
        <p:nvPicPr>
          <p:cNvPr id="6" name="_ImageTabloPerfMAX">
            <a:extLst>
              <a:ext uri="{FF2B5EF4-FFF2-40B4-BE49-F238E27FC236}">
                <a16:creationId xmlns:a16="http://schemas.microsoft.com/office/drawing/2014/main" id="{1B42F47F-32D5-4A8F-9849-DC0EE19271B1}"/>
              </a:ext>
            </a:extLst>
          </p:cNvPr>
          <p:cNvPicPr>
            <a:picLocks noChangeAspect="1"/>
          </p:cNvPicPr>
          <p:nvPr/>
        </p:nvPicPr>
        <p:blipFill>
          <a:blip r:embed="rId3"/>
          <a:stretch>
            <a:fillRect/>
          </a:stretch>
        </p:blipFill>
        <p:spPr>
          <a:xfrm>
            <a:off x="3556000" y="4445000"/>
            <a:ext cx="4705305" cy="2286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95D4C49F-006A-4206-897B-FD9CADE1802A}"/>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id="{962B1F16-27DF-450D-9E0F-367F713A8A46}"/>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17776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8" name="Image 7">
            <a:extLst>
              <a:ext uri="{FF2B5EF4-FFF2-40B4-BE49-F238E27FC236}">
                <a16:creationId xmlns:a16="http://schemas.microsoft.com/office/drawing/2014/main" id="{BF149F6F-B91B-4934-9E0E-2390B78DF1C5}"/>
              </a:ext>
            </a:extLst>
          </p:cNvPr>
          <p:cNvPicPr>
            <a:picLocks noChangeAspect="1"/>
          </p:cNvPicPr>
          <p:nvPr/>
        </p:nvPicPr>
        <p:blipFill>
          <a:blip r:embed="rId2"/>
          <a:stretch>
            <a:fillRect/>
          </a:stretch>
        </p:blipFill>
        <p:spPr>
          <a:xfrm>
            <a:off x="4445000" y="1346414"/>
            <a:ext cx="3810000" cy="1669641"/>
          </a:xfrm>
          <a:prstGeom prst="rect">
            <a:avLst/>
          </a:prstGeom>
        </p:spPr>
      </p:pic>
      <p:pic>
        <p:nvPicPr>
          <p:cNvPr id="9" name="Image 8">
            <a:extLst>
              <a:ext uri="{FF2B5EF4-FFF2-40B4-BE49-F238E27FC236}">
                <a16:creationId xmlns:a16="http://schemas.microsoft.com/office/drawing/2014/main" id="{F6D83F32-095B-4204-B2C6-96EBA388E122}"/>
              </a:ext>
            </a:extLst>
          </p:cNvPr>
          <p:cNvPicPr>
            <a:picLocks noChangeAspect="1"/>
          </p:cNvPicPr>
          <p:nvPr/>
        </p:nvPicPr>
        <p:blipFill>
          <a:blip r:embed="rId3"/>
          <a:stretch>
            <a:fillRect/>
          </a:stretch>
        </p:blipFill>
        <p:spPr>
          <a:xfrm>
            <a:off x="4445000" y="3203676"/>
            <a:ext cx="3810000" cy="1673664"/>
          </a:xfrm>
          <a:prstGeom prst="rect">
            <a:avLst/>
          </a:prstGeom>
        </p:spPr>
      </p:pic>
      <p:pic>
        <p:nvPicPr>
          <p:cNvPr id="10" name="Image 9">
            <a:extLst>
              <a:ext uri="{FF2B5EF4-FFF2-40B4-BE49-F238E27FC236}">
                <a16:creationId xmlns:a16="http://schemas.microsoft.com/office/drawing/2014/main" id="{CEA462F9-D9D4-406E-AE05-BE4DEE147DCC}"/>
              </a:ext>
            </a:extLst>
          </p:cNvPr>
          <p:cNvPicPr>
            <a:picLocks noChangeAspect="1"/>
          </p:cNvPicPr>
          <p:nvPr/>
        </p:nvPicPr>
        <p:blipFill>
          <a:blip r:embed="rId4"/>
          <a:stretch>
            <a:fillRect/>
          </a:stretch>
        </p:blipFill>
        <p:spPr>
          <a:xfrm>
            <a:off x="4445000" y="5064961"/>
            <a:ext cx="3810000" cy="1669641"/>
          </a:xfrm>
          <a:prstGeom prst="rect">
            <a:avLst/>
          </a:prstGeom>
        </p:spPr>
      </p:pic>
    </p:spTree>
    <p:extLst>
      <p:ext uri="{BB962C8B-B14F-4D97-AF65-F5344CB8AC3E}">
        <p14:creationId xmlns:p14="http://schemas.microsoft.com/office/powerpoint/2010/main" val="3277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id="{0FCD0C22-1683-45CF-97C9-CE983DFCC2F3}"/>
              </a:ext>
            </a:extLst>
          </p:cNvPr>
          <p:cNvPicPr>
            <a:picLocks noChangeAspect="1"/>
          </p:cNvPicPr>
          <p:nvPr/>
        </p:nvPicPr>
        <p:blipFill>
          <a:blip r:embed="rId2"/>
          <a:stretch>
            <a:fillRect/>
          </a:stretch>
        </p:blipFill>
        <p:spPr>
          <a:xfrm>
            <a:off x="260471" y="2300482"/>
            <a:ext cx="8623057" cy="2582414"/>
          </a:xfrm>
          <a:prstGeom prst="rect">
            <a:avLst/>
          </a:prstGeom>
        </p:spPr>
      </p:pic>
    </p:spTree>
    <p:extLst>
      <p:ext uri="{BB962C8B-B14F-4D97-AF65-F5344CB8AC3E}">
        <p14:creationId xmlns:p14="http://schemas.microsoft.com/office/powerpoint/2010/main" val="349055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5717</TotalTime>
  <Words>584</Words>
  <Application>Microsoft Office PowerPoint</Application>
  <PresentationFormat>Affichage à l'écran (4:3)</PresentationFormat>
  <Paragraphs>94</Paragraphs>
  <Slides>38</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38</vt:i4>
      </vt:variant>
    </vt:vector>
  </HeadingPairs>
  <TitlesOfParts>
    <vt:vector size="47"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USDBRL - Historical &amp; Planned</vt:lpstr>
      <vt:lpstr>USDBRL - Synthesis</vt:lpstr>
      <vt:lpstr>USDBRL - 2014</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707</cp:revision>
  <cp:lastPrinted>2012-02-01T10:00:25Z</cp:lastPrinted>
  <dcterms:created xsi:type="dcterms:W3CDTF">2010-04-23T15:09:35Z</dcterms:created>
  <dcterms:modified xsi:type="dcterms:W3CDTF">2018-09-03T15:46:35Z</dcterms:modified>
</cp:coreProperties>
</file>