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3"/>
  </p:notesMasterIdLst>
  <p:sldIdLst>
    <p:sldId id="256" r:id="rId3"/>
    <p:sldId id="466" r:id="rId4"/>
    <p:sldId id="476" r:id="rId5"/>
    <p:sldId id="493" r:id="rId6"/>
    <p:sldId id="494" r:id="rId7"/>
    <p:sldId id="527" r:id="rId8"/>
    <p:sldId id="526" r:id="rId9"/>
    <p:sldId id="470" r:id="rId10"/>
    <p:sldId id="459" r:id="rId11"/>
    <p:sldId id="497" r:id="rId12"/>
    <p:sldId id="499" r:id="rId13"/>
    <p:sldId id="500" r:id="rId14"/>
    <p:sldId id="501" r:id="rId15"/>
    <p:sldId id="502" r:id="rId16"/>
    <p:sldId id="503" r:id="rId17"/>
    <p:sldId id="504" r:id="rId18"/>
    <p:sldId id="457" r:id="rId19"/>
    <p:sldId id="505" r:id="rId20"/>
    <p:sldId id="506" r:id="rId21"/>
    <p:sldId id="507" r:id="rId22"/>
    <p:sldId id="508" r:id="rId23"/>
    <p:sldId id="509" r:id="rId24"/>
    <p:sldId id="510" r:id="rId25"/>
    <p:sldId id="511" r:id="rId26"/>
    <p:sldId id="512" r:id="rId27"/>
    <p:sldId id="513" r:id="rId28"/>
    <p:sldId id="514" r:id="rId29"/>
    <p:sldId id="458" r:id="rId30"/>
    <p:sldId id="515" r:id="rId31"/>
    <p:sldId id="517" r:id="rId32"/>
    <p:sldId id="518" r:id="rId33"/>
    <p:sldId id="519" r:id="rId34"/>
    <p:sldId id="520" r:id="rId35"/>
    <p:sldId id="521" r:id="rId36"/>
    <p:sldId id="460" r:id="rId37"/>
    <p:sldId id="522" r:id="rId38"/>
    <p:sldId id="524" r:id="rId39"/>
    <p:sldId id="525" r:id="rId40"/>
    <p:sldId id="409" r:id="rId41"/>
    <p:sldId id="410" r:id="rId4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03/10/2018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33294" y="2853662"/>
            <a:ext cx="2198430" cy="70884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10/3/2018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10/3/2018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10/3/2018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473290" y="409651"/>
            <a:ext cx="1247824" cy="402336"/>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10/3/2018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10/3/2018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10/3/2018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10/3/2018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10/3/2018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10/3/2018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10/3/2018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10/3/2018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28/09/2018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id="{8D8BF8C2-E311-41DB-BE43-17757F6EB7B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5885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id="{AD1E6BC4-4EA9-4A9D-96FA-47F8B05282B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2D74AA67-6D45-42DA-AC2B-41D4915E2E6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38825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id="{3F37DB58-9E17-4B18-AD61-C57378F7DFB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E26365DF-AB56-40AA-B483-7C4128B4708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3525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id="{98CE1B09-DDDF-4A15-BEDE-8008A575F47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2BAEC17B-9E4F-4213-8540-01FCB43D39B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87688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id="{AC7F9BC7-DB86-4215-97C3-97C99ACD074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198EE52A-FEAC-4900-BE80-CEF85E03690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9985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id="{793A3772-80B2-452A-9545-254BF6BE0D8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E14FA0D0-A48C-4B61-B10D-213766AD0C9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88567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id="{E712202D-5DF0-4F07-A9C0-CE4747C64DE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A3D446C1-8010-4E17-942C-EBF6B004A15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83437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B8295080-094D-4782-8701-121F5C4D01BA}"/>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736956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9839EEE2-48FC-4C1C-8E30-D7F4F263535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347905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3" name="EURUSD_ImageSynthesisMAX">
            <a:extLst>
              <a:ext uri="{FF2B5EF4-FFF2-40B4-BE49-F238E27FC236}">
                <a16:creationId xmlns:a16="http://schemas.microsoft.com/office/drawing/2014/main" id="{47CBB546-26CA-4E71-A2A8-DCE894281B5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04752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id="{2EF656B0-EA75-42E1-89B5-D1CF7D4DB2C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DC641BE2-4A30-4628-ADA0-FEA2AD32F05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66437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id="{11FB73D0-AC6A-4529-82A8-40F83497734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8E6E73FD-E754-4A91-84DC-55DA5FBC347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1433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1208FD93-B78B-41DC-B8B9-55E51A5F7CE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FC6539D-4DAF-4F4D-A3AF-DE60AA64B1C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93194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4E155090-BCF3-404E-91B9-951CF7A6DE3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C7A3FE4E-29BE-48EA-949E-B864C208661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41036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FBE7B25C-C681-4435-80A0-EF04B3714F1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7F4108FF-7BE1-4B1E-8F29-57E8F1B3EF0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4001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73ADD92B-DEC1-4B79-BA11-52123D313F4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9A227FF3-6682-4192-9170-CF775361633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15849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1031EC70-8174-470B-ACC8-773FB1C9098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CB0FD6D-4DF1-4ABD-A8BD-1A016FABC58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39606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32CB70D4-B7FC-441F-8578-87606529A62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759A8B0D-90F5-4F68-B9F4-78779F64085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41128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06009D4F-D242-48B1-916F-21AC9E5C499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002113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id="{90D69CDF-B21C-4D38-B104-B87E3CAA44A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71482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id="{C0792FB0-3C86-4814-A51D-3F1A5D7118B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C98D86A1-A0D0-449B-8337-2E110974024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5863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id="{96FDDF4D-B816-409B-BEB5-E7E35247D7F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0E1FC354-470A-4AB1-8302-9146A11405A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39293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id="{2AAAE2A2-21A4-4257-A798-5A6A4358A71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0C32FA70-35E2-4FEA-9C77-FB14A9CD055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14740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id="{761AE355-6FA9-45EC-9E7B-FBA233D2E5B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BEC5F1A3-9D06-4A18-904A-5FC615EC7EB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81527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id="{496D7B25-907F-4C12-B7A6-C965CE65089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9E757306-991C-4A4A-B56F-D831F1186EF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93984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F51F0A39-0B4A-4472-8B43-352E2BB9BDEA}"/>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467116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id="{D70AAC76-322C-4FC4-86F1-2AE0F8AA108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16305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id="{4BA4C54C-176E-4E42-97C3-5BB776DA25D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id="{46B73BF4-3C80-4DA6-AD1B-8E3EE3A34D1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77870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id="{4A86716A-F9C0-46E6-86EB-86CC5D21A75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id="{4651D778-B0F3-40B4-AD9B-689BB38B30C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39319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SynthesisMIN">
            <a:extLst>
              <a:ext uri="{FF2B5EF4-FFF2-40B4-BE49-F238E27FC236}">
                <a16:creationId xmlns:a16="http://schemas.microsoft.com/office/drawing/2014/main" id="{D72831BB-BEFC-4F45-BFBF-FE5AABAC5986}"/>
              </a:ext>
            </a:extLst>
          </p:cNvPr>
          <p:cNvPicPr>
            <a:picLocks noChangeAspect="1"/>
          </p:cNvPicPr>
          <p:nvPr/>
        </p:nvPicPr>
        <p:blipFill>
          <a:blip r:embed="rId2"/>
          <a:stretch>
            <a:fillRect/>
          </a:stretch>
        </p:blipFill>
        <p:spPr>
          <a:xfrm>
            <a:off x="3556000" y="1270000"/>
            <a:ext cx="4439703" cy="2286000"/>
          </a:xfrm>
          <a:prstGeom prst="rect">
            <a:avLst/>
          </a:prstGeom>
        </p:spPr>
      </p:pic>
      <p:pic>
        <p:nvPicPr>
          <p:cNvPr id="6" name="_ImageTabloSynthesisMAX">
            <a:extLst>
              <a:ext uri="{FF2B5EF4-FFF2-40B4-BE49-F238E27FC236}">
                <a16:creationId xmlns:a16="http://schemas.microsoft.com/office/drawing/2014/main" id="{ADD83661-0571-49A2-9881-EFC03E19124F}"/>
              </a:ext>
            </a:extLst>
          </p:cNvPr>
          <p:cNvPicPr>
            <a:picLocks noChangeAspect="1"/>
          </p:cNvPicPr>
          <p:nvPr/>
        </p:nvPicPr>
        <p:blipFill>
          <a:blip r:embed="rId3"/>
          <a:stretch>
            <a:fillRect/>
          </a:stretch>
        </p:blipFill>
        <p:spPr>
          <a:xfrm>
            <a:off x="3556000" y="4445000"/>
            <a:ext cx="4439703" cy="2286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id="{9EE2FEEE-9520-4E3D-AD66-040FFCE5C8BA}"/>
              </a:ext>
            </a:extLst>
          </p:cNvPr>
          <p:cNvPicPr>
            <a:picLocks noChangeAspect="1"/>
          </p:cNvPicPr>
          <p:nvPr/>
        </p:nvPicPr>
        <p:blipFill>
          <a:blip r:embed="rId2"/>
          <a:stretch>
            <a:fillRect/>
          </a:stretch>
        </p:blipFill>
        <p:spPr>
          <a:xfrm>
            <a:off x="3556000" y="1270000"/>
            <a:ext cx="4085310" cy="2286000"/>
          </a:xfrm>
          <a:prstGeom prst="rect">
            <a:avLst/>
          </a:prstGeom>
        </p:spPr>
      </p:pic>
      <p:pic>
        <p:nvPicPr>
          <p:cNvPr id="6" name="_ImageTabloPerfMAX">
            <a:extLst>
              <a:ext uri="{FF2B5EF4-FFF2-40B4-BE49-F238E27FC236}">
                <a16:creationId xmlns:a16="http://schemas.microsoft.com/office/drawing/2014/main" id="{DBCBD64A-2EB0-4695-A9C9-ACB5B882AB2B}"/>
              </a:ext>
            </a:extLst>
          </p:cNvPr>
          <p:cNvPicPr>
            <a:picLocks noChangeAspect="1"/>
          </p:cNvPicPr>
          <p:nvPr/>
        </p:nvPicPr>
        <p:blipFill>
          <a:blip r:embed="rId3"/>
          <a:stretch>
            <a:fillRect/>
          </a:stretch>
        </p:blipFill>
        <p:spPr>
          <a:xfrm>
            <a:off x="3556000" y="4445000"/>
            <a:ext cx="4085310" cy="2286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DF4747BF-DFAC-4910-A65A-F9DEE62055BE}"/>
              </a:ext>
            </a:extLst>
          </p:cNvPr>
          <p:cNvPicPr>
            <a:picLocks noChangeAspect="1"/>
          </p:cNvPicPr>
          <p:nvPr/>
        </p:nvPicPr>
        <p:blipFill>
          <a:blip r:embed="rId2"/>
          <a:stretch>
            <a:fillRect/>
          </a:stretch>
        </p:blipFill>
        <p:spPr>
          <a:xfrm>
            <a:off x="4445000" y="1270000"/>
            <a:ext cx="3773850" cy="1651000"/>
          </a:xfrm>
          <a:prstGeom prst="rect">
            <a:avLst/>
          </a:prstGeom>
        </p:spPr>
      </p:pic>
      <p:pic>
        <p:nvPicPr>
          <p:cNvPr id="5" name="Image 4">
            <a:extLst>
              <a:ext uri="{FF2B5EF4-FFF2-40B4-BE49-F238E27FC236}">
                <a16:creationId xmlns:a16="http://schemas.microsoft.com/office/drawing/2014/main" id="{0661CF00-A380-4219-B66F-CDD526DA792A}"/>
              </a:ext>
            </a:extLst>
          </p:cNvPr>
          <p:cNvPicPr>
            <a:picLocks noChangeAspect="1"/>
          </p:cNvPicPr>
          <p:nvPr/>
        </p:nvPicPr>
        <p:blipFill>
          <a:blip r:embed="rId3"/>
          <a:stretch>
            <a:fillRect/>
          </a:stretch>
        </p:blipFill>
        <p:spPr>
          <a:xfrm>
            <a:off x="4445000" y="3175000"/>
            <a:ext cx="3767623" cy="1651000"/>
          </a:xfrm>
          <a:prstGeom prst="rect">
            <a:avLst/>
          </a:prstGeom>
        </p:spPr>
      </p:pic>
      <p:pic>
        <p:nvPicPr>
          <p:cNvPr id="6" name="Image 5">
            <a:extLst>
              <a:ext uri="{FF2B5EF4-FFF2-40B4-BE49-F238E27FC236}">
                <a16:creationId xmlns:a16="http://schemas.microsoft.com/office/drawing/2014/main" id="{E2C64F1D-171D-49E5-ABB1-9E5CEF37606B}"/>
              </a:ext>
            </a:extLst>
          </p:cNvPr>
          <p:cNvPicPr>
            <a:picLocks noChangeAspect="1"/>
          </p:cNvPicPr>
          <p:nvPr/>
        </p:nvPicPr>
        <p:blipFill>
          <a:blip r:embed="rId4"/>
          <a:stretch>
            <a:fillRect/>
          </a:stretch>
        </p:blipFill>
        <p:spPr>
          <a:xfrm>
            <a:off x="4445000" y="5080000"/>
            <a:ext cx="3759662" cy="1651000"/>
          </a:xfrm>
          <a:prstGeom prst="rect">
            <a:avLst/>
          </a:prstGeom>
        </p:spPr>
      </p:pic>
    </p:spTree>
    <p:extLst>
      <p:ext uri="{BB962C8B-B14F-4D97-AF65-F5344CB8AC3E}">
        <p14:creationId xmlns:p14="http://schemas.microsoft.com/office/powerpoint/2010/main" val="201225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Image 2">
            <a:extLst>
              <a:ext uri="{FF2B5EF4-FFF2-40B4-BE49-F238E27FC236}">
                <a16:creationId xmlns:a16="http://schemas.microsoft.com/office/drawing/2014/main" id="{1B452481-D668-4A15-A410-F74925683ED9}"/>
              </a:ext>
            </a:extLst>
          </p:cNvPr>
          <p:cNvPicPr>
            <a:picLocks noChangeAspect="1"/>
          </p:cNvPicPr>
          <p:nvPr/>
        </p:nvPicPr>
        <p:blipFill>
          <a:blip r:embed="rId2"/>
          <a:stretch>
            <a:fillRect/>
          </a:stretch>
        </p:blipFill>
        <p:spPr>
          <a:xfrm>
            <a:off x="0" y="2345324"/>
            <a:ext cx="9144000" cy="2167352"/>
          </a:xfrm>
          <a:prstGeom prst="rect">
            <a:avLst/>
          </a:prstGeom>
        </p:spPr>
      </p:pic>
    </p:spTree>
    <p:extLst>
      <p:ext uri="{BB962C8B-B14F-4D97-AF65-F5344CB8AC3E}">
        <p14:creationId xmlns:p14="http://schemas.microsoft.com/office/powerpoint/2010/main" val="312097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DE79B196-C8EB-498C-841E-9E61480332D1}"/>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113883191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5693</TotalTime>
  <Words>591</Words>
  <Application>Microsoft Office PowerPoint</Application>
  <PresentationFormat>Affichage à l'écran (4:3)</PresentationFormat>
  <Paragraphs>96</Paragraphs>
  <Slides>40</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40</vt:i4>
      </vt:variant>
    </vt:vector>
  </HeadingPairs>
  <TitlesOfParts>
    <vt:vector size="49"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702</cp:revision>
  <cp:lastPrinted>2012-02-01T10:00:25Z</cp:lastPrinted>
  <dcterms:created xsi:type="dcterms:W3CDTF">2010-04-23T15:09:35Z</dcterms:created>
  <dcterms:modified xsi:type="dcterms:W3CDTF">2018-10-03T14:13:46Z</dcterms:modified>
</cp:coreProperties>
</file>