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8"/>
  </p:notesMasterIdLst>
  <p:sldIdLst>
    <p:sldId id="256" r:id="rId3"/>
    <p:sldId id="466" r:id="rId4"/>
    <p:sldId id="476" r:id="rId5"/>
    <p:sldId id="493" r:id="rId6"/>
    <p:sldId id="494" r:id="rId7"/>
    <p:sldId id="529" r:id="rId8"/>
    <p:sldId id="530" r:id="rId9"/>
    <p:sldId id="531" r:id="rId10"/>
    <p:sldId id="532" r:id="rId11"/>
    <p:sldId id="528" r:id="rId12"/>
    <p:sldId id="527" r:id="rId13"/>
    <p:sldId id="470" r:id="rId14"/>
    <p:sldId id="458" r:id="rId15"/>
    <p:sldId id="497" r:id="rId16"/>
    <p:sldId id="499" r:id="rId17"/>
    <p:sldId id="500" r:id="rId18"/>
    <p:sldId id="501" r:id="rId19"/>
    <p:sldId id="502" r:id="rId20"/>
    <p:sldId id="503" r:id="rId21"/>
    <p:sldId id="504" r:id="rId22"/>
    <p:sldId id="505" r:id="rId23"/>
    <p:sldId id="456" r:id="rId24"/>
    <p:sldId id="506" r:id="rId25"/>
    <p:sldId id="507" r:id="rId26"/>
    <p:sldId id="508" r:id="rId27"/>
    <p:sldId id="509" r:id="rId28"/>
    <p:sldId id="510" r:id="rId29"/>
    <p:sldId id="511" r:id="rId30"/>
    <p:sldId id="512" r:id="rId31"/>
    <p:sldId id="513" r:id="rId32"/>
    <p:sldId id="514" r:id="rId33"/>
    <p:sldId id="515" r:id="rId34"/>
    <p:sldId id="457" r:id="rId35"/>
    <p:sldId id="516" r:id="rId36"/>
    <p:sldId id="518" r:id="rId37"/>
    <p:sldId id="519" r:id="rId38"/>
    <p:sldId id="520" r:id="rId39"/>
    <p:sldId id="521" r:id="rId40"/>
    <p:sldId id="522" r:id="rId41"/>
    <p:sldId id="459" r:id="rId42"/>
    <p:sldId id="523" r:id="rId43"/>
    <p:sldId id="525" r:id="rId44"/>
    <p:sldId id="526" r:id="rId45"/>
    <p:sldId id="409" r:id="rId46"/>
    <p:sldId id="410" r:id="rId4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08/11/2018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33294" y="2853662"/>
            <a:ext cx="2198430" cy="70884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11/8/2018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11/8/2018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11/8/2018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11/8/2018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11/8/2018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11/8/2018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11/8/2018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473290" y="409651"/>
            <a:ext cx="1247824" cy="402336"/>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11/8/2018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11/8/2018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11/8/2018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11/8/2018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11/8/2018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11/8/2018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11/8/2018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11/8/2018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11/8/2018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02D94200-653D-4092-9331-AF9B03157CD7}"/>
              </a:ext>
            </a:extLst>
          </p:cNvPr>
          <p:cNvPicPr>
            <a:picLocks noChangeAspect="1"/>
          </p:cNvPicPr>
          <p:nvPr/>
        </p:nvPicPr>
        <p:blipFill>
          <a:blip r:embed="rId2"/>
          <a:stretch>
            <a:fillRect/>
          </a:stretch>
        </p:blipFill>
        <p:spPr>
          <a:xfrm>
            <a:off x="4445000" y="1270000"/>
            <a:ext cx="3767623" cy="1651000"/>
          </a:xfrm>
          <a:prstGeom prst="rect">
            <a:avLst/>
          </a:prstGeom>
        </p:spPr>
      </p:pic>
      <p:pic>
        <p:nvPicPr>
          <p:cNvPr id="5" name="Image 4">
            <a:extLst>
              <a:ext uri="{FF2B5EF4-FFF2-40B4-BE49-F238E27FC236}">
                <a16:creationId xmlns:a16="http://schemas.microsoft.com/office/drawing/2014/main" xmlns="" id="{96893BA4-EDF6-416C-AAD4-C7B3DD2A2981}"/>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xmlns="" id="{9E4395E2-AE3C-495F-9982-905C1C70130A}"/>
              </a:ext>
            </a:extLst>
          </p:cNvPr>
          <p:cNvPicPr>
            <a:picLocks noChangeAspect="1"/>
          </p:cNvPicPr>
          <p:nvPr/>
        </p:nvPicPr>
        <p:blipFill>
          <a:blip r:embed="rId4"/>
          <a:stretch>
            <a:fillRect/>
          </a:stretch>
        </p:blipFill>
        <p:spPr>
          <a:xfrm>
            <a:off x="4445000" y="5080000"/>
            <a:ext cx="3753457" cy="1651000"/>
          </a:xfrm>
          <a:prstGeom prst="rect">
            <a:avLst/>
          </a:prstGeom>
        </p:spPr>
      </p:pic>
    </p:spTree>
    <p:extLst>
      <p:ext uri="{BB962C8B-B14F-4D97-AF65-F5344CB8AC3E}">
        <p14:creationId xmlns:p14="http://schemas.microsoft.com/office/powerpoint/2010/main" val="3510922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3E1ED474-80CC-4502-AF61-41C316A7B6B5}"/>
              </a:ext>
            </a:extLst>
          </p:cNvPr>
          <p:cNvPicPr>
            <a:picLocks noChangeAspect="1"/>
          </p:cNvPicPr>
          <p:nvPr/>
        </p:nvPicPr>
        <p:blipFill>
          <a:blip r:embed="rId2"/>
          <a:stretch>
            <a:fillRect/>
          </a:stretch>
        </p:blipFill>
        <p:spPr>
          <a:xfrm>
            <a:off x="254000" y="2540000"/>
            <a:ext cx="8636000" cy="2088068"/>
          </a:xfrm>
          <a:prstGeom prst="rect">
            <a:avLst/>
          </a:prstGeom>
        </p:spPr>
      </p:pic>
    </p:spTree>
    <p:extLst>
      <p:ext uri="{BB962C8B-B14F-4D97-AF65-F5344CB8AC3E}">
        <p14:creationId xmlns:p14="http://schemas.microsoft.com/office/powerpoint/2010/main" val="332762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01D5D498-5530-4580-A47E-DFCFCB912B6A}"/>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3098583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xmlns="" id="{C9EF0A5B-050B-48EF-A817-D04E93584BB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59203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xmlns="" id="{C7CCEB41-EC9C-4640-AC3D-C16AF8C9683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C3B481BC-A485-45E9-A109-B320645BFE2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91317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xmlns="" id="{F2B805D8-2A13-4794-912E-39672B80113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0B757792-4FC5-435F-92B6-E100952E06B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916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xmlns="" id="{992CD1B2-568B-4FDD-8E1D-8CE71AB4DA0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6BEB5AC1-CF02-4ED9-A603-17EBAF99CF7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51021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xmlns="" id="{98386C39-8473-4EDF-87F1-520FFE45FEB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B8DFFDAA-BBF3-4890-A307-19067F026C9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1978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xmlns="" id="{F689447C-54BA-48B0-943C-7A662F24F99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F151F8E5-3477-4612-A5ED-01CA1454594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4033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xmlns="" id="{1C13B8DB-3BA7-4523-98C0-22B96EB07B2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3FFAF71D-323B-4EB7-B8B6-D4C2D7E8791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05744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xmlns="" id="{2FE91638-9A05-4199-A595-92071D6B603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E0D0D5FE-55D2-4DFB-8227-A6A40CE162D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1030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C1C4B633-D918-48A4-9ECD-DDAE50F76B0A}"/>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1607429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423E54A4-3E6F-4F89-8922-26F722AA3D0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509607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3" name="EURUSD_ImageSynthesisMAX">
            <a:extLst>
              <a:ext uri="{FF2B5EF4-FFF2-40B4-BE49-F238E27FC236}">
                <a16:creationId xmlns:a16="http://schemas.microsoft.com/office/drawing/2014/main" xmlns="" id="{865A6C11-0DDA-4FCF-920B-10819F4317A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201829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xmlns="" id="{0D13ACA1-1163-4D90-96B1-18371498001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C58EA44D-F38F-4B27-8FB7-91685509B3E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02414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xmlns="" id="{13E6E980-4A10-4875-BC96-2E882E538EA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C62DCCA9-6A35-4604-9A99-BB044AFF11E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79525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6155D6E7-2506-4FB7-B1C1-9672EA96094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04CF27AB-0046-454B-BBB3-F876F1460B5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89948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88D85C5C-C091-4A21-98BD-09F8B81B5F3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39101A2-5B94-46E9-B9D6-C769EB6E7C8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56326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6A3A83E0-75CA-4430-A6DF-BAFD4F65122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FC43C476-FF51-4E2A-B5C5-1FEB49525A1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7697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F47A9DC4-C7C5-4352-87AC-0021E6D9681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333CF149-E548-419B-9A16-BB59EED4F83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30798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xmlns="" id="{48DC9974-5BFC-4792-8370-EEF6E70DB6D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8289BFE8-5DA7-405B-B108-064168B78B2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26555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xmlns="" id="{2AE8FD86-3C0C-4C66-B47D-8FFDA18CF0B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DCCF9324-30EF-43BE-A6CF-D7F0152F6CF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40943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59AE1DF4-B160-4191-AA0D-3DCC7FEAC43B}"/>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2237577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2E74FEBA-BE57-43B9-BB02-52AB3733592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03207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xmlns="" id="{FF84206C-2B4A-472B-B07E-8D321C0412B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3DEAD658-1F33-45DD-99A6-CE2319BAE6B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27632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xmlns="" id="{424B8F7B-ED04-4631-9BDC-E8E1A28C971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1EFBAD8D-1896-4360-A4F7-8EADD76EE2C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66397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xmlns="" id="{24CE2A67-FE87-42AD-9AD1-020606E1ABE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69C2EAD2-A909-4A8C-8C83-9A8CE2F44EE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78187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xmlns="" id="{F0D91746-F551-4C29-A040-D08D0903AB8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32988942-02B6-4A14-9461-FA69030BD15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1013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xmlns="" id="{A1B56AE3-FDA4-4765-BC52-A26E771ECB8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140676BE-F0A9-4015-B8F5-6E9C91DF794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1757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SynthesisMIN">
            <a:extLst>
              <a:ext uri="{FF2B5EF4-FFF2-40B4-BE49-F238E27FC236}">
                <a16:creationId xmlns:a16="http://schemas.microsoft.com/office/drawing/2014/main" xmlns="" id="{52C86303-3D79-4FF9-BAE5-B0A32358AA2D}"/>
              </a:ext>
            </a:extLst>
          </p:cNvPr>
          <p:cNvPicPr>
            <a:picLocks noChangeAspect="1"/>
          </p:cNvPicPr>
          <p:nvPr/>
        </p:nvPicPr>
        <p:blipFill>
          <a:blip r:embed="rId2"/>
          <a:stretch>
            <a:fillRect/>
          </a:stretch>
        </p:blipFill>
        <p:spPr>
          <a:xfrm>
            <a:off x="3175000" y="1130400"/>
            <a:ext cx="5525290" cy="2710800"/>
          </a:xfrm>
          <a:prstGeom prst="rect">
            <a:avLst/>
          </a:prstGeom>
        </p:spPr>
      </p:pic>
      <p:pic>
        <p:nvPicPr>
          <p:cNvPr id="6" name="_ImageTabloSynthesisMAX">
            <a:extLst>
              <a:ext uri="{FF2B5EF4-FFF2-40B4-BE49-F238E27FC236}">
                <a16:creationId xmlns:a16="http://schemas.microsoft.com/office/drawing/2014/main" xmlns="" id="{1F7DAF07-DB6F-412D-947D-B28A4E5C47D4}"/>
              </a:ext>
            </a:extLst>
          </p:cNvPr>
          <p:cNvPicPr>
            <a:picLocks noChangeAspect="1"/>
          </p:cNvPicPr>
          <p:nvPr/>
        </p:nvPicPr>
        <p:blipFill>
          <a:blip r:embed="rId3"/>
          <a:stretch>
            <a:fillRect/>
          </a:stretch>
        </p:blipFill>
        <p:spPr>
          <a:xfrm>
            <a:off x="3194048" y="4006406"/>
            <a:ext cx="5525291" cy="271079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0D43A254-DB05-42C3-8990-0165AF28C299}"/>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1549171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xmlns="" id="{152925EA-B677-4694-875A-E8D74B7B4E9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25325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xmlns="" id="{E2A72C48-28D8-4BA5-A3E0-CDC3BC0DD2B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A57963E4-E00A-4DC1-9720-B6BBA33C156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66648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xmlns="" id="{25ED5390-691A-4A3C-87F6-3003C1A894D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1D14D88E-DECA-4C2A-B6DD-91744348974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71323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3" name="_ImageTabloPerfMIN">
            <a:extLst>
              <a:ext uri="{FF2B5EF4-FFF2-40B4-BE49-F238E27FC236}">
                <a16:creationId xmlns:a16="http://schemas.microsoft.com/office/drawing/2014/main" xmlns="" id="{1EED9404-A36D-47AE-B36B-7D1DEF5344C2}"/>
              </a:ext>
            </a:extLst>
          </p:cNvPr>
          <p:cNvPicPr>
            <a:picLocks noChangeAspect="1"/>
          </p:cNvPicPr>
          <p:nvPr/>
        </p:nvPicPr>
        <p:blipFill>
          <a:blip r:embed="rId2"/>
          <a:stretch>
            <a:fillRect/>
          </a:stretch>
        </p:blipFill>
        <p:spPr>
          <a:xfrm>
            <a:off x="3194050" y="1130399"/>
            <a:ext cx="4656337" cy="2710801"/>
          </a:xfrm>
          <a:prstGeom prst="rect">
            <a:avLst/>
          </a:prstGeom>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099" y="3922553"/>
            <a:ext cx="4898844" cy="281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00B1D391-C476-4EFB-8EB2-6BBCFA640652}"/>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xmlns="" id="{28C689A4-74C9-4FA3-A79A-BB4E724C8DA2}"/>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87843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2DA02CD3-2C2E-4F95-84FD-BF41156F577F}"/>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8" name="Image 7">
            <a:extLst>
              <a:ext uri="{FF2B5EF4-FFF2-40B4-BE49-F238E27FC236}">
                <a16:creationId xmlns:a16="http://schemas.microsoft.com/office/drawing/2014/main" xmlns="" id="{0D040C68-0CD1-4E48-B574-1F4CEF4FDC41}"/>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126146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366B04A8-1582-4C94-B7D1-EB6998629D92}"/>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8" name="Image 7">
            <a:extLst>
              <a:ext uri="{FF2B5EF4-FFF2-40B4-BE49-F238E27FC236}">
                <a16:creationId xmlns:a16="http://schemas.microsoft.com/office/drawing/2014/main" xmlns="" id="{0BBDBBEF-CAD7-45FD-A330-0B9AA6DC9300}"/>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51238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AA5F9C2B-1045-444C-90DE-0AAE8E00B11C}"/>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8" name="Image 7">
            <a:extLst>
              <a:ext uri="{FF2B5EF4-FFF2-40B4-BE49-F238E27FC236}">
                <a16:creationId xmlns:a16="http://schemas.microsoft.com/office/drawing/2014/main" xmlns="" id="{4EEB27F3-CDC3-4627-AAD8-7FE8A3F603AD}"/>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64039094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5701</TotalTime>
  <Words>586</Words>
  <Application>Microsoft Office PowerPoint</Application>
  <PresentationFormat>Affichage à l'écran (4:3)</PresentationFormat>
  <Paragraphs>101</Paragraphs>
  <Slides>45</Slides>
  <Notes>0</Notes>
  <HiddenSlides>0</HiddenSlides>
  <MMClips>0</MMClips>
  <ScaleCrop>false</ScaleCrop>
  <HeadingPairs>
    <vt:vector size="4" baseType="variant">
      <vt:variant>
        <vt:lpstr>Thème</vt:lpstr>
      </vt:variant>
      <vt:variant>
        <vt:i4>2</vt:i4>
      </vt:variant>
      <vt:variant>
        <vt:lpstr>Titres des diapositives</vt:lpstr>
      </vt:variant>
      <vt:variant>
        <vt:i4>45</vt:i4>
      </vt:variant>
    </vt:vector>
  </HeadingPairs>
  <TitlesOfParts>
    <vt:vector size="47"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705</cp:revision>
  <cp:lastPrinted>2012-02-01T10:00:25Z</cp:lastPrinted>
  <dcterms:created xsi:type="dcterms:W3CDTF">2010-04-23T15:09:35Z</dcterms:created>
  <dcterms:modified xsi:type="dcterms:W3CDTF">2018-11-08T12:49:51Z</dcterms:modified>
</cp:coreProperties>
</file>