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8"/>
  </p:notesMasterIdLst>
  <p:sldIdLst>
    <p:sldId id="256" r:id="rId3"/>
    <p:sldId id="466" r:id="rId4"/>
    <p:sldId id="476" r:id="rId5"/>
    <p:sldId id="493" r:id="rId6"/>
    <p:sldId id="494" r:id="rId7"/>
    <p:sldId id="529" r:id="rId8"/>
    <p:sldId id="530" r:id="rId9"/>
    <p:sldId id="531" r:id="rId10"/>
    <p:sldId id="532" r:id="rId11"/>
    <p:sldId id="528" r:id="rId12"/>
    <p:sldId id="527" r:id="rId13"/>
    <p:sldId id="470" r:id="rId14"/>
    <p:sldId id="458" r:id="rId15"/>
    <p:sldId id="497" r:id="rId16"/>
    <p:sldId id="499" r:id="rId17"/>
    <p:sldId id="500" r:id="rId18"/>
    <p:sldId id="501" r:id="rId19"/>
    <p:sldId id="502" r:id="rId20"/>
    <p:sldId id="503" r:id="rId21"/>
    <p:sldId id="504" r:id="rId22"/>
    <p:sldId id="505" r:id="rId23"/>
    <p:sldId id="456" r:id="rId24"/>
    <p:sldId id="506" r:id="rId25"/>
    <p:sldId id="507" r:id="rId26"/>
    <p:sldId id="508" r:id="rId27"/>
    <p:sldId id="509" r:id="rId28"/>
    <p:sldId id="510" r:id="rId29"/>
    <p:sldId id="511" r:id="rId30"/>
    <p:sldId id="512" r:id="rId31"/>
    <p:sldId id="513" r:id="rId32"/>
    <p:sldId id="514" r:id="rId33"/>
    <p:sldId id="515" r:id="rId34"/>
    <p:sldId id="457" r:id="rId35"/>
    <p:sldId id="516" r:id="rId36"/>
    <p:sldId id="518" r:id="rId37"/>
    <p:sldId id="519" r:id="rId38"/>
    <p:sldId id="520" r:id="rId39"/>
    <p:sldId id="521" r:id="rId40"/>
    <p:sldId id="522" r:id="rId41"/>
    <p:sldId id="459" r:id="rId42"/>
    <p:sldId id="523" r:id="rId43"/>
    <p:sldId id="525" r:id="rId44"/>
    <p:sldId id="526" r:id="rId45"/>
    <p:sldId id="409" r:id="rId46"/>
    <p:sldId id="410" r:id="rId4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04/12/2018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12/4/2018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12/4/2018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12/4/2018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12/4/2018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12/4/2018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12/4/2018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12/4/2018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12/4/2018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12/4/2018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12/4/2018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12/4/2018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12/4/2018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12/4/2018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12/4/2018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12/4/2018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7FE763ED-78EF-4309-A9B0-1CE6D5F3F044}"/>
              </a:ext>
            </a:extLst>
          </p:cNvPr>
          <p:cNvPicPr>
            <a:picLocks noChangeAspect="1"/>
          </p:cNvPicPr>
          <p:nvPr/>
        </p:nvPicPr>
        <p:blipFill>
          <a:blip r:embed="rId2"/>
          <a:stretch>
            <a:fillRect/>
          </a:stretch>
        </p:blipFill>
        <p:spPr>
          <a:xfrm>
            <a:off x="4445000" y="1270000"/>
            <a:ext cx="3717732" cy="1651000"/>
          </a:xfrm>
          <a:prstGeom prst="rect">
            <a:avLst/>
          </a:prstGeom>
        </p:spPr>
      </p:pic>
      <p:pic>
        <p:nvPicPr>
          <p:cNvPr id="5" name="Image 4">
            <a:extLst>
              <a:ext uri="{FF2B5EF4-FFF2-40B4-BE49-F238E27FC236}">
                <a16:creationId xmlns:a16="http://schemas.microsoft.com/office/drawing/2014/main" xmlns="" id="{1EAAF874-9B83-44D8-989B-88D0B8BB489B}"/>
              </a:ext>
            </a:extLst>
          </p:cNvPr>
          <p:cNvPicPr>
            <a:picLocks noChangeAspect="1"/>
          </p:cNvPicPr>
          <p:nvPr/>
        </p:nvPicPr>
        <p:blipFill>
          <a:blip r:embed="rId3"/>
          <a:stretch>
            <a:fillRect/>
          </a:stretch>
        </p:blipFill>
        <p:spPr>
          <a:xfrm>
            <a:off x="4445000" y="3175000"/>
            <a:ext cx="3664595" cy="1651000"/>
          </a:xfrm>
          <a:prstGeom prst="rect">
            <a:avLst/>
          </a:prstGeom>
        </p:spPr>
      </p:pic>
      <p:pic>
        <p:nvPicPr>
          <p:cNvPr id="6" name="Image 5">
            <a:extLst>
              <a:ext uri="{FF2B5EF4-FFF2-40B4-BE49-F238E27FC236}">
                <a16:creationId xmlns:a16="http://schemas.microsoft.com/office/drawing/2014/main" xmlns="" id="{FC7C4CF2-408C-47A8-A3D9-2080F82053AD}"/>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2061545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81C67D80-BC5B-4713-BE00-A805008AA679}"/>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2651041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97775EAB-E8B1-46A5-BC31-F8ED7DD0E900}"/>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58506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xmlns="" id="{78218531-8308-4B17-A581-6A1F6E136E6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4343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xmlns="" id="{1789C47D-A6FD-480E-A61F-5AFF2068A22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9548BD65-239D-4B79-92CD-04CEFDE9E81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03004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xmlns="" id="{BC12FDF4-C5EB-468A-8D65-D01A267EAE4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CC1234B4-C0DD-4F2E-9616-9A22B9673DB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5106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xmlns="" id="{4CF9A5E3-1699-4307-A998-88FD12891A2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23008D50-8EAD-43A2-9F57-AF9770C7127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3038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xmlns="" id="{1D19687B-2320-4F3F-AC62-C30C60C3EA6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06DB4460-E51F-4AE1-A0A6-3E1F8B07F38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84579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xmlns="" id="{D21FA2AB-E0D7-4484-882B-8B3DAEC5B35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695424A5-97B4-4C5A-8E6B-12565FC2AB1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5598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xmlns="" id="{6204781F-1134-4195-8C11-C35921A037D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117B8991-B4AD-4871-B190-34F5226DDA5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91490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xmlns="" id="{02BB20B7-51C5-41FF-9993-A194A839EAE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xmlns="" id="{A49E32F5-83E4-43B2-9E01-C7228BD62E8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31357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FCD4113D-C600-4F29-9C95-0B6A043F6B85}"/>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209543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2A8CEAD3-868D-4463-BCCE-83A8227CB8F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6001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xmlns="" id="{73788E67-AFF7-4C2D-A04A-CBE9C132067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54540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xmlns="" id="{79FBC131-76FD-47EB-8474-9B0FC2308D4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5D0D2749-6F96-4369-BB8D-9E83B3E9736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30178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xmlns="" id="{A2152F35-A9B7-49D2-B3BF-06431E0B05A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8752E78-B1FE-4402-AB13-B35BACE1467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0985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4EE3155C-624F-4C92-9304-128DDEDE8BC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DA29FB09-7E23-44CD-B4E9-DC5091AEFB8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21059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2E2995CB-45AD-4D9A-A705-408F2D0C71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C0D7DF98-A549-4022-A883-BFBE312BE4A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32261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8BBFCD37-6B26-4E74-8F00-D2B56A60A9F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8A847F37-B5E0-408B-83C5-11C04811EDE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432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81C0AA57-A9FE-4D1D-ABF4-20D3ED359C1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7F483EF5-CE31-4A0B-9070-5D3CC1EDAB4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77060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xmlns="" id="{C270C61E-9907-4040-9C0D-58772F6BAED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45E6038-5F0A-4807-A380-44BDA1B4BA2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91721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xmlns="" id="{D457C4E8-06EE-452D-B4AE-C7A5A984AD1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3BFFA9F0-558D-4B6A-B9F7-FA3ED2E74BA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41464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F15C0E28-A273-40A3-A636-F4D44C35D1EE}"/>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1462944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ECAAF52F-D8CE-4061-B2C6-AA34C6C2B3C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53330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xmlns="" id="{3B436392-B77C-4F34-AF56-23291FED9F9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D50FA6A7-8CDB-4B60-A61E-A89A25B5DFA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3398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xmlns="" id="{1C74D716-C252-45AA-B3EB-EEF34052232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FE0803DC-AF40-42F6-AECE-DC642F80597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46193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xmlns="" id="{3BBB27ED-3DA5-4205-AE49-AC63D05FAC4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8ECE6498-C460-4BAC-860F-0362C53C83D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11585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xmlns="" id="{B44D53A0-17DC-4170-81DF-C2F1F5101EB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3261F1C9-4F92-4C6D-9E97-08C422BBEC1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50403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xmlns="" id="{2DEDDC32-7917-4007-929F-F7033A909D7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xmlns="" id="{2248C103-D079-4A0C-BFAC-06E5FD0FE59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0892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a16="http://schemas.microsoft.com/office/drawing/2014/main" xmlns="" id="{C3CF0FDA-AF25-4E0B-94FB-74B7A6CF0FAC}"/>
              </a:ext>
            </a:extLst>
          </p:cNvPr>
          <p:cNvPicPr>
            <a:picLocks noChangeAspect="1"/>
          </p:cNvPicPr>
          <p:nvPr/>
        </p:nvPicPr>
        <p:blipFill>
          <a:blip r:embed="rId2"/>
          <a:stretch>
            <a:fillRect/>
          </a:stretch>
        </p:blipFill>
        <p:spPr>
          <a:xfrm>
            <a:off x="3213099" y="1130399"/>
            <a:ext cx="5525293" cy="2710801"/>
          </a:xfrm>
          <a:prstGeom prst="rect">
            <a:avLst/>
          </a:prstGeom>
        </p:spPr>
      </p:pic>
      <p:pic>
        <p:nvPicPr>
          <p:cNvPr id="6" name="_ImageTabloSynthesisMAX">
            <a:extLst>
              <a:ext uri="{FF2B5EF4-FFF2-40B4-BE49-F238E27FC236}">
                <a16:creationId xmlns:a16="http://schemas.microsoft.com/office/drawing/2014/main" xmlns="" id="{06238EEC-1C71-4091-AB70-68112A2617D5}"/>
              </a:ext>
            </a:extLst>
          </p:cNvPr>
          <p:cNvPicPr>
            <a:picLocks noChangeAspect="1"/>
          </p:cNvPicPr>
          <p:nvPr/>
        </p:nvPicPr>
        <p:blipFill>
          <a:blip r:embed="rId3"/>
          <a:stretch>
            <a:fillRect/>
          </a:stretch>
        </p:blipFill>
        <p:spPr>
          <a:xfrm>
            <a:off x="3213098" y="4006406"/>
            <a:ext cx="5525293" cy="27108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76FE0BDB-F47C-4D59-B7F8-57E907BE6C30}"/>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798421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xmlns="" id="{EBD4D8A0-BBAE-4C4C-9AC7-0A47DF171FB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9881651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xmlns="" id="{96D5EB0A-1EF5-4C0D-B821-C85E5C64397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61341255-BA34-4FE9-B961-4242AA6F0F5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27422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xmlns="" id="{636930BA-6523-428D-8685-4A626D98873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xmlns="" id="{DFBE697E-F5FB-4BDA-B71C-06C039EF52B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1939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FD2B2187-6FEF-43F1-BA78-699ED69B30A4}"/>
              </a:ext>
            </a:extLst>
          </p:cNvPr>
          <p:cNvPicPr>
            <a:picLocks noChangeAspect="1"/>
          </p:cNvPicPr>
          <p:nvPr/>
        </p:nvPicPr>
        <p:blipFill>
          <a:blip r:embed="rId2"/>
          <a:stretch>
            <a:fillRect/>
          </a:stretch>
        </p:blipFill>
        <p:spPr>
          <a:xfrm>
            <a:off x="3346450" y="1063725"/>
            <a:ext cx="4787900" cy="2787394"/>
          </a:xfrm>
          <a:prstGeom prst="rect">
            <a:avLst/>
          </a:prstGeom>
        </p:spPr>
      </p:pic>
      <p:pic>
        <p:nvPicPr>
          <p:cNvPr id="6" name="_ImageTabloPerfMAX">
            <a:extLst>
              <a:ext uri="{FF2B5EF4-FFF2-40B4-BE49-F238E27FC236}">
                <a16:creationId xmlns:a16="http://schemas.microsoft.com/office/drawing/2014/main" xmlns="" id="{2694999A-8E61-474B-86F3-5002AB7C2575}"/>
              </a:ext>
            </a:extLst>
          </p:cNvPr>
          <p:cNvPicPr>
            <a:picLocks noChangeAspect="1"/>
          </p:cNvPicPr>
          <p:nvPr/>
        </p:nvPicPr>
        <p:blipFill>
          <a:blip r:embed="rId3"/>
          <a:stretch>
            <a:fillRect/>
          </a:stretch>
        </p:blipFill>
        <p:spPr>
          <a:xfrm>
            <a:off x="3346450" y="3978275"/>
            <a:ext cx="4787900" cy="278739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18189A25-4D3A-4919-AA7A-45CCCF06AFE8}"/>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xmlns="" id="{648E3C61-BBA3-456C-9EF0-7E8083F9B168}"/>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89443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98F27F17-234F-494F-AE8D-03F715ECD613}"/>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xmlns="" id="{7663C2E3-3504-4387-9B99-3ADCFF80948A}"/>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52389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1E76F97F-63F4-4504-92C0-0F3362FA7908}"/>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xmlns="" id="{B07E5834-DD1D-4FCE-B2E2-7EE7B9B7CD42}"/>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3065367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xmlns="" id="{5AA47601-A457-4990-B93A-4F404B6FD34F}"/>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xmlns="" id="{24B178DF-870E-42FB-924E-B062ADD718E9}"/>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295143669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586</Words>
  <Application>Microsoft Office PowerPoint</Application>
  <PresentationFormat>Affichage à l'écran (4:3)</PresentationFormat>
  <Paragraphs>101</Paragraphs>
  <Slides>45</Slides>
  <Notes>0</Notes>
  <HiddenSlides>0</HiddenSlides>
  <MMClips>0</MMClips>
  <ScaleCrop>false</ScaleCrop>
  <HeadingPairs>
    <vt:vector size="4" baseType="variant">
      <vt:variant>
        <vt:lpstr>Thème</vt:lpstr>
      </vt:variant>
      <vt:variant>
        <vt:i4>2</vt:i4>
      </vt:variant>
      <vt:variant>
        <vt:lpstr>Titres des diapositives</vt:lpstr>
      </vt:variant>
      <vt:variant>
        <vt:i4>45</vt:i4>
      </vt:variant>
    </vt:vector>
  </HeadingPairs>
  <TitlesOfParts>
    <vt:vector size="47" baseType="lpstr">
      <vt:lpstr>Inspiration</vt:lpstr>
      <vt:lpstr>1_Inspiration</vt:lpstr>
      <vt:lpstr> Global Hedge Position</vt:lpstr>
      <vt:lpstr>Contents</vt:lpstr>
      <vt:lpstr> </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704</cp:revision>
  <cp:lastPrinted>2012-02-01T10:00:25Z</cp:lastPrinted>
  <dcterms:created xsi:type="dcterms:W3CDTF">2010-04-23T15:09:35Z</dcterms:created>
  <dcterms:modified xsi:type="dcterms:W3CDTF">2018-12-04T13:27:50Z</dcterms:modified>
</cp:coreProperties>
</file>