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1"/>
  </p:notesMasterIdLst>
  <p:sldIdLst>
    <p:sldId id="256" r:id="rId3"/>
    <p:sldId id="466" r:id="rId4"/>
    <p:sldId id="476" r:id="rId5"/>
    <p:sldId id="493" r:id="rId6"/>
    <p:sldId id="494" r:id="rId7"/>
    <p:sldId id="534" r:id="rId8"/>
    <p:sldId id="535" r:id="rId9"/>
    <p:sldId id="536" r:id="rId10"/>
    <p:sldId id="537" r:id="rId11"/>
    <p:sldId id="533" r:id="rId12"/>
    <p:sldId id="532" r:id="rId13"/>
    <p:sldId id="470" r:id="rId14"/>
    <p:sldId id="458" r:id="rId15"/>
    <p:sldId id="497" r:id="rId16"/>
    <p:sldId id="499" r:id="rId17"/>
    <p:sldId id="500" r:id="rId18"/>
    <p:sldId id="501" r:id="rId19"/>
    <p:sldId id="502" r:id="rId20"/>
    <p:sldId id="503" r:id="rId21"/>
    <p:sldId id="504" r:id="rId22"/>
    <p:sldId id="505" r:id="rId23"/>
    <p:sldId id="506" r:id="rId24"/>
    <p:sldId id="456" r:id="rId25"/>
    <p:sldId id="507" r:id="rId26"/>
    <p:sldId id="508" r:id="rId27"/>
    <p:sldId id="509" r:id="rId28"/>
    <p:sldId id="510" r:id="rId29"/>
    <p:sldId id="511" r:id="rId30"/>
    <p:sldId id="512" r:id="rId31"/>
    <p:sldId id="513" r:id="rId32"/>
    <p:sldId id="514" r:id="rId33"/>
    <p:sldId id="515" r:id="rId34"/>
    <p:sldId id="516" r:id="rId35"/>
    <p:sldId id="457" r:id="rId36"/>
    <p:sldId id="517" r:id="rId37"/>
    <p:sldId id="519" r:id="rId38"/>
    <p:sldId id="520" r:id="rId39"/>
    <p:sldId id="521" r:id="rId40"/>
    <p:sldId id="522" r:id="rId41"/>
    <p:sldId id="523" r:id="rId42"/>
    <p:sldId id="524" r:id="rId43"/>
    <p:sldId id="459" r:id="rId44"/>
    <p:sldId id="525" r:id="rId45"/>
    <p:sldId id="529" r:id="rId46"/>
    <p:sldId id="530" r:id="rId47"/>
    <p:sldId id="531" r:id="rId48"/>
    <p:sldId id="409" r:id="rId49"/>
    <p:sldId id="410" r:id="rId5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1/8/2019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1/8/2019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1/8/2019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1/8/2019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1/8/2019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1/8/2019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1/8/2019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1/8/2019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1/8/2019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1/8/2019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C45963E0-2CE2-4C01-9413-C7F6037E0A3A}"/>
              </a:ext>
            </a:extLst>
          </p:cNvPr>
          <p:cNvPicPr>
            <a:picLocks noChangeAspect="1"/>
          </p:cNvPicPr>
          <p:nvPr/>
        </p:nvPicPr>
        <p:blipFill>
          <a:blip r:embed="rId2"/>
          <a:stretch>
            <a:fillRect/>
          </a:stretch>
        </p:blipFill>
        <p:spPr>
          <a:xfrm>
            <a:off x="4445000" y="1270000"/>
            <a:ext cx="3761396" cy="1651000"/>
          </a:xfrm>
          <a:prstGeom prst="rect">
            <a:avLst/>
          </a:prstGeom>
        </p:spPr>
      </p:pic>
      <p:pic>
        <p:nvPicPr>
          <p:cNvPr id="5" name="Image 4">
            <a:extLst>
              <a:ext uri="{FF2B5EF4-FFF2-40B4-BE49-F238E27FC236}">
                <a16:creationId xmlns:a16="http://schemas.microsoft.com/office/drawing/2014/main" xmlns="" id="{D9AD7D0B-43C5-44A2-9C19-524B09E4B87E}"/>
              </a:ext>
            </a:extLst>
          </p:cNvPr>
          <p:cNvPicPr>
            <a:picLocks noChangeAspect="1"/>
          </p:cNvPicPr>
          <p:nvPr/>
        </p:nvPicPr>
        <p:blipFill>
          <a:blip r:embed="rId3"/>
          <a:stretch>
            <a:fillRect/>
          </a:stretch>
        </p:blipFill>
        <p:spPr>
          <a:xfrm>
            <a:off x="4445000" y="3175000"/>
            <a:ext cx="3761396" cy="1651000"/>
          </a:xfrm>
          <a:prstGeom prst="rect">
            <a:avLst/>
          </a:prstGeom>
        </p:spPr>
      </p:pic>
      <p:pic>
        <p:nvPicPr>
          <p:cNvPr id="6" name="Image 5">
            <a:extLst>
              <a:ext uri="{FF2B5EF4-FFF2-40B4-BE49-F238E27FC236}">
                <a16:creationId xmlns:a16="http://schemas.microsoft.com/office/drawing/2014/main" xmlns="" id="{41DA9062-9367-4371-908F-45CB024EDBA0}"/>
              </a:ext>
            </a:extLst>
          </p:cNvPr>
          <p:cNvPicPr>
            <a:picLocks noChangeAspect="1"/>
          </p:cNvPicPr>
          <p:nvPr/>
        </p:nvPicPr>
        <p:blipFill>
          <a:blip r:embed="rId4"/>
          <a:stretch>
            <a:fillRect/>
          </a:stretch>
        </p:blipFill>
        <p:spPr>
          <a:xfrm>
            <a:off x="4445000" y="5080000"/>
            <a:ext cx="3747254" cy="1651000"/>
          </a:xfrm>
          <a:prstGeom prst="rect">
            <a:avLst/>
          </a:prstGeom>
        </p:spPr>
      </p:pic>
    </p:spTree>
    <p:extLst>
      <p:ext uri="{BB962C8B-B14F-4D97-AF65-F5344CB8AC3E}">
        <p14:creationId xmlns:p14="http://schemas.microsoft.com/office/powerpoint/2010/main" val="397456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6DA2A7C-D348-4338-85DD-03A0B3EF8DAB}"/>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414286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4151B01F-617B-4F7F-A96E-DA21B12C84A8}"/>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14448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A9CFEEBA-F087-4F98-BB65-DF568FBB87D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7695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A6EAEFC8-AE1C-4F1E-9C49-8488A4688CA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D813A6F-49A6-4687-8496-F3E7D825394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1013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31605F22-CBCF-4043-A59F-10DC2BBEBD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41F5A49C-63E8-4D16-8DD5-B7ED4787ED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058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561296A3-ECCA-4480-BD59-9BDD018A83C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C2776C0F-786B-47D9-BA43-FC20DBE009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9310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794EDFFE-2B96-46EB-A1E9-68D86BE7742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DA19DAA5-521A-4AB2-AC72-7311F5910F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537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A87DBC5D-AFFB-43C3-8C73-3AFD11C1651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006C2D3-F40F-4B75-8D67-C78E618DE5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15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78AB1B24-CAE6-457C-B0F0-A3E62D5145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4FA588B0-5989-4C8E-8E37-5F7A30D413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8737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12172848-0C58-4204-8AE9-F0B1656BBB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75C1A46-FCED-4AC7-BF84-929BCE669E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947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xmlns="" id="{990B52EA-4FCD-46B5-BB10-C58D1C66329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7BFD3B61-EF0D-4E48-95BB-41B3BE6310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251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597C7B26-4C73-404F-8CFD-91F12B7ABC9F}"/>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112337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8F3369D0-92C8-48FD-B9F6-D769C4EE4EB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833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76CBE7D2-B339-4D3E-9076-6FFC77EC107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77688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B1ED2DC2-9B9A-4213-8914-83A98D582B7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1A3639E9-A288-4EC5-9BD4-F880189ED5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6998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AB525787-1399-4EDE-B9DA-4E48962BB97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586125D-75AE-4743-9170-19E926A8B02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7110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6A4B2920-3DEB-478E-86A2-C515A60925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30B679F-738B-4B5D-9505-B90805B9D5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0316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2A46A9D4-4928-42D0-A003-66CE253D97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FD3E7A7-8AD9-463C-9785-3510F09C70F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7650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1C60D92A-2D2C-4006-AF57-9C3BF894A94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53F5CE7-7B54-48F8-800C-A86D386707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32789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0FD4DE93-486A-4193-AEB8-BBD5C9C764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11493A05-25C2-47D3-AD91-83ADA3F0D1F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633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F15D3AFB-2FC4-4BCB-AF7A-3D4C9432CA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8E8DF0C-2DC2-41D4-AD93-2EF7DB57483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8281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722DD674-A32A-47A4-A678-B570665EDB4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76747A8-F84E-4737-952A-760482ADD2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4876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F03B8406-E59A-45BD-88E9-27D6F1CC7364}"/>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7920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B6DA8505-B505-401F-8EC0-776CC7D8767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1738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E7EBCC2E-75E8-41CB-9BC6-5290040DFAB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6BD81CCC-D9A5-4AEF-BAB9-52F14704AE1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7079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D75A40D1-7985-4FA2-85AF-DA05C055D60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A97EC76E-DEB0-4ED2-BD49-634E0766789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4578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2D9B732B-AD83-4592-82A3-78FFBD7EB1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BB53DE6A-5331-4601-9A07-0106527F846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0955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316A9F97-4464-40C4-8771-1396E42D67B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F5658882-3C7A-4385-A7D0-3918B70D7A7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8311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B08BF8E9-406B-453D-8A8E-E234BD3A6404}"/>
              </a:ext>
            </a:extLst>
          </p:cNvPr>
          <p:cNvPicPr>
            <a:picLocks noChangeAspect="1"/>
          </p:cNvPicPr>
          <p:nvPr/>
        </p:nvPicPr>
        <p:blipFill>
          <a:blip r:embed="rId2"/>
          <a:stretch>
            <a:fillRect/>
          </a:stretch>
        </p:blipFill>
        <p:spPr>
          <a:xfrm>
            <a:off x="3213099" y="1269999"/>
            <a:ext cx="5140325" cy="2521929"/>
          </a:xfrm>
          <a:prstGeom prst="rect">
            <a:avLst/>
          </a:prstGeom>
        </p:spPr>
      </p:pic>
      <p:pic>
        <p:nvPicPr>
          <p:cNvPr id="6" name="_ImageTabloSynthesisMAX">
            <a:extLst>
              <a:ext uri="{FF2B5EF4-FFF2-40B4-BE49-F238E27FC236}">
                <a16:creationId xmlns:a16="http://schemas.microsoft.com/office/drawing/2014/main" xmlns="" id="{7DB596DB-8417-4225-8D49-62DB219365B1}"/>
              </a:ext>
            </a:extLst>
          </p:cNvPr>
          <p:cNvPicPr>
            <a:picLocks noChangeAspect="1"/>
          </p:cNvPicPr>
          <p:nvPr/>
        </p:nvPicPr>
        <p:blipFill>
          <a:blip r:embed="rId3"/>
          <a:stretch>
            <a:fillRect/>
          </a:stretch>
        </p:blipFill>
        <p:spPr>
          <a:xfrm>
            <a:off x="3213098" y="4022281"/>
            <a:ext cx="5140325" cy="252192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- 2018</a:t>
            </a:r>
          </a:p>
        </p:txBody>
      </p:sp>
      <p:pic>
        <p:nvPicPr>
          <p:cNvPr id="3" name="USDBRL_ImageALLOC">
            <a:extLst>
              <a:ext uri="{FF2B5EF4-FFF2-40B4-BE49-F238E27FC236}">
                <a16:creationId xmlns:a16="http://schemas.microsoft.com/office/drawing/2014/main" xmlns="" id="{41D861FA-5109-4559-8DD9-A4E8E6C963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1071C16E-9309-49DE-9148-1AE604D776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67496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0E34A2AA-F146-4352-AC22-0D12B040D50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99CE67ED-6DF0-4BEC-A2A5-F24C6166397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5344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0A827DE6-B997-4906-BD53-7FEDFD557C59}"/>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578375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898DD0E0-60B4-4211-9B6B-E69A7E412E8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18028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D5343213-5DC3-4E19-BEBF-3B0A4667750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925FE102-0588-464B-931E-AFA9398409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1496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- 2018</a:t>
            </a:r>
          </a:p>
        </p:txBody>
      </p:sp>
      <p:pic>
        <p:nvPicPr>
          <p:cNvPr id="3" name="USDMXN_ImageALLOC">
            <a:extLst>
              <a:ext uri="{FF2B5EF4-FFF2-40B4-BE49-F238E27FC236}">
                <a16:creationId xmlns:a16="http://schemas.microsoft.com/office/drawing/2014/main" xmlns="" id="{7EA664DE-4FC7-474D-AB5C-6E383FED13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F5760AEF-D103-43F7-B27C-BD79AEEA684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10185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20A6145D-E937-448A-B959-F89353AA2AE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15ED49D4-AF76-4796-8176-391EA44E7F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3693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CD1D66FC-9BF0-4AF8-A9FB-8A23680154A7}"/>
              </a:ext>
            </a:extLst>
          </p:cNvPr>
          <p:cNvPicPr>
            <a:picLocks noChangeAspect="1"/>
          </p:cNvPicPr>
          <p:nvPr/>
        </p:nvPicPr>
        <p:blipFill>
          <a:blip r:embed="rId2"/>
          <a:stretch>
            <a:fillRect/>
          </a:stretch>
        </p:blipFill>
        <p:spPr>
          <a:xfrm>
            <a:off x="3556000" y="1130400"/>
            <a:ext cx="4483100" cy="2609947"/>
          </a:xfrm>
          <a:prstGeom prst="rect">
            <a:avLst/>
          </a:prstGeom>
        </p:spPr>
      </p:pic>
      <p:pic>
        <p:nvPicPr>
          <p:cNvPr id="6" name="_ImageTabloPerfMAX">
            <a:extLst>
              <a:ext uri="{FF2B5EF4-FFF2-40B4-BE49-F238E27FC236}">
                <a16:creationId xmlns:a16="http://schemas.microsoft.com/office/drawing/2014/main" xmlns="" id="{2D6AF597-BB24-4637-979E-7B961D7FA1EE}"/>
              </a:ext>
            </a:extLst>
          </p:cNvPr>
          <p:cNvPicPr>
            <a:picLocks noChangeAspect="1"/>
          </p:cNvPicPr>
          <p:nvPr/>
        </p:nvPicPr>
        <p:blipFill>
          <a:blip r:embed="rId3"/>
          <a:stretch>
            <a:fillRect/>
          </a:stretch>
        </p:blipFill>
        <p:spPr>
          <a:xfrm>
            <a:off x="3555999" y="4006407"/>
            <a:ext cx="4483101" cy="260994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69791AE2-E991-40E7-9B9A-90534DB245B0}"/>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64E4110B-D6C0-4B65-AC6A-FBD93A55C9CF}"/>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75191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4F405891-B993-41EA-A2F5-19D452CBBAB3}"/>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D391E02F-4058-48D8-A1E5-6F15A3AC30B7}"/>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4752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3ADB0D97-7AA2-4A23-A6E8-366BB4090769}"/>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079F07D8-B895-4D30-BAFC-5B335A234B7A}"/>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80307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2C2298F4-A231-41C0-A417-AB808D615791}"/>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600DBC05-EC64-43FD-A360-2461A0BB9BAE}"/>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0202828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5698</TotalTime>
  <Words>595</Words>
  <Application>Microsoft Office PowerPoint</Application>
  <PresentationFormat>Affichage à l'écran (4:3)</PresentationFormat>
  <Paragraphs>104</Paragraphs>
  <Slides>48</Slides>
  <Notes>0</Notes>
  <HiddenSlides>0</HiddenSlides>
  <MMClips>0</MMClips>
  <ScaleCrop>false</ScaleCrop>
  <HeadingPairs>
    <vt:vector size="4" baseType="variant">
      <vt:variant>
        <vt:lpstr>Thème</vt:lpstr>
      </vt:variant>
      <vt:variant>
        <vt:i4>2</vt:i4>
      </vt:variant>
      <vt:variant>
        <vt:lpstr>Titres des diapositives</vt:lpstr>
      </vt:variant>
      <vt:variant>
        <vt:i4>48</vt:i4>
      </vt:variant>
    </vt:vector>
  </HeadingPairs>
  <TitlesOfParts>
    <vt:vector size="50"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- 2018</vt:lpstr>
      <vt:lpstr>USDBRL - 2019</vt:lpstr>
      <vt:lpstr>USDMXN - Historical &amp; Planned</vt:lpstr>
      <vt:lpstr>USDMXN - Synthesis</vt:lpstr>
      <vt:lpstr>USDMXN - 2017</vt:lpstr>
      <vt:lpstr>USDMXN - 2018</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704</cp:revision>
  <cp:lastPrinted>2012-02-01T10:00:25Z</cp:lastPrinted>
  <dcterms:created xsi:type="dcterms:W3CDTF">2010-04-23T15:09:35Z</dcterms:created>
  <dcterms:modified xsi:type="dcterms:W3CDTF">2019-01-08T07:41:16Z</dcterms:modified>
</cp:coreProperties>
</file>