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494" r:id="rId7"/>
    <p:sldId id="529" r:id="rId8"/>
    <p:sldId id="530" r:id="rId9"/>
    <p:sldId id="531" r:id="rId10"/>
    <p:sldId id="532" r:id="rId11"/>
    <p:sldId id="528" r:id="rId12"/>
    <p:sldId id="527" r:id="rId13"/>
    <p:sldId id="470" r:id="rId14"/>
    <p:sldId id="458" r:id="rId15"/>
    <p:sldId id="497" r:id="rId16"/>
    <p:sldId id="499" r:id="rId17"/>
    <p:sldId id="500" r:id="rId18"/>
    <p:sldId id="501" r:id="rId19"/>
    <p:sldId id="502" r:id="rId20"/>
    <p:sldId id="503" r:id="rId21"/>
    <p:sldId id="504" r:id="rId22"/>
    <p:sldId id="505" r:id="rId23"/>
    <p:sldId id="456" r:id="rId24"/>
    <p:sldId id="506" r:id="rId25"/>
    <p:sldId id="507" r:id="rId26"/>
    <p:sldId id="508" r:id="rId27"/>
    <p:sldId id="509" r:id="rId28"/>
    <p:sldId id="510" r:id="rId29"/>
    <p:sldId id="511" r:id="rId30"/>
    <p:sldId id="512" r:id="rId31"/>
    <p:sldId id="513" r:id="rId32"/>
    <p:sldId id="514" r:id="rId33"/>
    <p:sldId id="515" r:id="rId34"/>
    <p:sldId id="457" r:id="rId35"/>
    <p:sldId id="516" r:id="rId36"/>
    <p:sldId id="518" r:id="rId37"/>
    <p:sldId id="519" r:id="rId38"/>
    <p:sldId id="520" r:id="rId39"/>
    <p:sldId id="521" r:id="rId40"/>
    <p:sldId id="522" r:id="rId41"/>
    <p:sldId id="459" r:id="rId42"/>
    <p:sldId id="523" r:id="rId43"/>
    <p:sldId id="525" r:id="rId44"/>
    <p:sldId id="526"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2/5/2019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2/5/2019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2/5/2019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2/5/2019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2/5/2019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2/5/2019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2/5/2019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2/5/2019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2/5/2019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2/5/2019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2/5/2019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4E792272-B242-4A6A-B5C9-AE5C5C2C8837}"/>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xmlns="" id="{215601BC-FB33-4516-B2EF-9AC33D0276DB}"/>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F841C10B-7C33-484B-B430-C0E7D03041AA}"/>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241332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2F646F80-A59A-4E76-BC34-6A3A0224FB35}"/>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331192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F1B6D6AE-80FC-4561-8219-849395020C7E}"/>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3337735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2D091999-7250-4FC5-9C63-94D885F242C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4276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E0F017FB-08DA-481A-A4BE-FAFAEEA8601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9EC1F1BF-4DBC-420B-AAD1-F6C09EE2EC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75241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7B693C80-96A3-44E1-8C33-8E73C3261BF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85265E73-D588-4A8B-851A-54AE41A99D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1522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6E3D5010-DAE4-486C-9C08-014E54C719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A4148D51-A5B9-4484-B68E-B7435BB019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9874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15E5155C-A0C1-4B88-9419-4DDA557AB9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026EC079-355E-4C5C-BE78-2D000B7FC33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25229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F14AC39D-AB79-4B34-ACBB-5489CA0EC9A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DBCEF123-0393-4DEC-A832-53E7AAEA80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6080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2B7C6F41-26D9-4618-98CB-951429DE70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87FD2D3D-33D3-4E38-9298-4B52C9C701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956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C3FED491-E996-4F9E-B7BC-7EA32E7A63A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0EA5954E-C0D3-4F6B-AEBC-C908FDDFD20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2802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FB4D5287-D6CC-4A7A-90F6-A7786B6F6D80}"/>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378088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AB361B7B-C980-425E-9EF4-40DA4DF072E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5905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B0722EDD-B2B3-41B9-9D27-32001F1E523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2969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30F3BED4-5619-48EC-A7A8-13D795F709D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367F832-9C7C-464B-9496-FA8674A024D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68567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51E0E781-97A1-4D27-A23F-C0C88911769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2CB90FB-4C37-4A15-AFBC-7D90FF655AE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48171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0240A295-D33C-4B48-9266-F37BCC929B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11A9ACF-BF91-4F97-BAE9-77FDB0225A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5348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B01D0ECB-5169-4B58-BDAD-EB7C322A63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F574837-7018-4108-A61C-C88865C9925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62132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12A3DA80-C3CB-4DA0-B8D0-8311F8D3FA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2AE0999-8347-45F9-9DAC-B21B5205415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3350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BEB10565-6B5F-422A-8B1A-CEE3ED6CE3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EA66D9B-E8A3-47E6-ADA2-BC850861813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5436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1362146A-9F5F-430A-8F89-5FC580E02CD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99381AC8-AAF3-4F98-B070-5844392C30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08599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BAD0BDDC-0DBC-467D-8795-DF63DD23C32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DDD84B2-0726-4A59-8F81-E9FAE8CDD2C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12511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C7CAC842-123C-49A5-9943-807AFBBD724D}"/>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2525615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39A8629B-E4F3-496A-A835-D9536854C88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98083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BE22A097-AB9A-4261-9A2B-CD8F20B8E40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222188D3-45DE-44AA-B360-F38BB28EADA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15849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AB43D6F2-0EF2-4278-8687-4BFF5B2E60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D3BADAF7-D51A-4E93-BE2C-FDCCF8A48A8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64535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DCD31BF7-0171-46DC-B4DB-9D08DCCBD3B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D3E9BCBE-96BC-446E-8A79-8662A5C45A4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03174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AA02744B-5164-4D4F-8AA8-8F429E98E0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40BE6AF3-0085-4CF5-A9C7-76FEC38AEBE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92600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6C73B1BB-F444-4A4C-92D5-BB16D566B99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7C07A9C4-0D22-4F27-8269-9517ABAFD94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9403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xmlns="" id="{6FC2A81B-F7E4-4F89-AE81-E57F73D5DB14}"/>
              </a:ext>
            </a:extLst>
          </p:cNvPr>
          <p:cNvPicPr>
            <a:picLocks noChangeAspect="1"/>
          </p:cNvPicPr>
          <p:nvPr/>
        </p:nvPicPr>
        <p:blipFill>
          <a:blip r:embed="rId2"/>
          <a:stretch>
            <a:fillRect/>
          </a:stretch>
        </p:blipFill>
        <p:spPr>
          <a:xfrm>
            <a:off x="3413125" y="1090445"/>
            <a:ext cx="4397374" cy="2789093"/>
          </a:xfrm>
          <a:prstGeom prst="rect">
            <a:avLst/>
          </a:prstGeom>
        </p:spPr>
      </p:pic>
      <p:pic>
        <p:nvPicPr>
          <p:cNvPr id="6" name="_ImageTabloSynthesisMAX">
            <a:extLst>
              <a:ext uri="{FF2B5EF4-FFF2-40B4-BE49-F238E27FC236}">
                <a16:creationId xmlns:a16="http://schemas.microsoft.com/office/drawing/2014/main" xmlns="" id="{D90E9555-E3B3-41E1-A3A1-E8A2F83900E7}"/>
              </a:ext>
            </a:extLst>
          </p:cNvPr>
          <p:cNvPicPr>
            <a:picLocks noChangeAspect="1"/>
          </p:cNvPicPr>
          <p:nvPr/>
        </p:nvPicPr>
        <p:blipFill>
          <a:blip r:embed="rId3"/>
          <a:stretch>
            <a:fillRect/>
          </a:stretch>
        </p:blipFill>
        <p:spPr>
          <a:xfrm>
            <a:off x="3408640" y="4006849"/>
            <a:ext cx="4401859" cy="279193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54AF6C94-DFF4-41BF-96F1-E1D039E82550}"/>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4028946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A23694C8-2F73-4D8B-AEF0-3DD38754408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93677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526F4BF8-D938-4BAF-A687-31ADACDA95A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495C051F-D565-47F6-8A99-4AA18EABD78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64115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AB229CCF-0207-4ECC-A2E6-3A6DF95AA15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43F81447-AC8D-4E29-8E4B-47BE1BC8DD7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9180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3CCABC0A-1C27-40A5-928D-9DABC1390EE4}"/>
              </a:ext>
            </a:extLst>
          </p:cNvPr>
          <p:cNvPicPr>
            <a:picLocks noChangeAspect="1"/>
          </p:cNvPicPr>
          <p:nvPr/>
        </p:nvPicPr>
        <p:blipFill>
          <a:blip r:embed="rId2"/>
          <a:stretch>
            <a:fillRect/>
          </a:stretch>
        </p:blipFill>
        <p:spPr>
          <a:xfrm>
            <a:off x="3498862" y="1130399"/>
            <a:ext cx="4792985" cy="2517675"/>
          </a:xfrm>
          <a:prstGeom prst="rect">
            <a:avLst/>
          </a:prstGeom>
        </p:spPr>
      </p:pic>
      <p:pic>
        <p:nvPicPr>
          <p:cNvPr id="6" name="_ImageTabloPerfMAX">
            <a:extLst>
              <a:ext uri="{FF2B5EF4-FFF2-40B4-BE49-F238E27FC236}">
                <a16:creationId xmlns:a16="http://schemas.microsoft.com/office/drawing/2014/main" xmlns="" id="{7D1201E0-E20A-4C5B-94D8-8CF9D8C012AA}"/>
              </a:ext>
            </a:extLst>
          </p:cNvPr>
          <p:cNvPicPr>
            <a:picLocks noChangeAspect="1"/>
          </p:cNvPicPr>
          <p:nvPr/>
        </p:nvPicPr>
        <p:blipFill>
          <a:blip r:embed="rId3"/>
          <a:stretch>
            <a:fillRect/>
          </a:stretch>
        </p:blipFill>
        <p:spPr>
          <a:xfrm>
            <a:off x="3498862" y="3841199"/>
            <a:ext cx="4792985" cy="2517676"/>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5A50457D-67D4-4B73-949E-375DEEA685C5}"/>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EBE11C70-15F7-4035-84AA-B131D2AE1E37}"/>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63261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48530CC7-DD87-4AA9-ACC6-D7709954F956}"/>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ADA7814F-D3F5-448D-96C2-156CB8E51551}"/>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61612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00984CCB-A095-4CF6-A4C9-F1654A7D648F}"/>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6A82D407-C62B-45D2-AC1E-C2B87825EEE0}"/>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34505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06CD5CAB-938B-47A3-A82A-7F54F7AA2A8B}"/>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7145A7B2-668C-4632-ABA2-CFD7FC54099C}"/>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58719848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586</Words>
  <Application>Microsoft Office PowerPoint</Application>
  <PresentationFormat>Affichage à l'écran (4:3)</PresentationFormat>
  <Paragraphs>101</Paragraphs>
  <Slides>45</Slides>
  <Notes>0</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2019-02-05T07:47:10Z</dcterms:modified>
</cp:coreProperties>
</file>