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29" r:id="rId8"/>
    <p:sldId id="530" r:id="rId9"/>
    <p:sldId id="531" r:id="rId10"/>
    <p:sldId id="532" r:id="rId11"/>
    <p:sldId id="528" r:id="rId12"/>
    <p:sldId id="527" r:id="rId13"/>
    <p:sldId id="470" r:id="rId14"/>
    <p:sldId id="458" r:id="rId15"/>
    <p:sldId id="497" r:id="rId16"/>
    <p:sldId id="499" r:id="rId17"/>
    <p:sldId id="500" r:id="rId18"/>
    <p:sldId id="501" r:id="rId19"/>
    <p:sldId id="502" r:id="rId20"/>
    <p:sldId id="503" r:id="rId21"/>
    <p:sldId id="504" r:id="rId22"/>
    <p:sldId id="505" r:id="rId23"/>
    <p:sldId id="456" r:id="rId24"/>
    <p:sldId id="506" r:id="rId25"/>
    <p:sldId id="507" r:id="rId26"/>
    <p:sldId id="508" r:id="rId27"/>
    <p:sldId id="509" r:id="rId28"/>
    <p:sldId id="510" r:id="rId29"/>
    <p:sldId id="511" r:id="rId30"/>
    <p:sldId id="512" r:id="rId31"/>
    <p:sldId id="513" r:id="rId32"/>
    <p:sldId id="514" r:id="rId33"/>
    <p:sldId id="515" r:id="rId34"/>
    <p:sldId id="457" r:id="rId35"/>
    <p:sldId id="516" r:id="rId36"/>
    <p:sldId id="518" r:id="rId37"/>
    <p:sldId id="519" r:id="rId38"/>
    <p:sldId id="520" r:id="rId39"/>
    <p:sldId id="521" r:id="rId40"/>
    <p:sldId id="522" r:id="rId41"/>
    <p:sldId id="459" r:id="rId42"/>
    <p:sldId id="523" r:id="rId43"/>
    <p:sldId id="525" r:id="rId44"/>
    <p:sldId id="526"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4FABE849-8D1D-404A-8105-EC07C3E20C68}"/>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F097EB76-6E85-462B-8217-D063C5C2CC76}"/>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193D417F-8DB8-46A8-A306-CCA191339683}"/>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209850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35359320-F7B3-4AC7-AE7E-A2CC22F78E3B}"/>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41492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E0157D14-664C-4C07-828A-40D96519DB68}"/>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46279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4F6188E4-4895-46A6-8B02-094E8A6DE43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5604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AA544C5A-9D88-4E0F-BB5C-AB94BCE2D93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BF31A9A4-307D-45C2-80A3-AEABC81072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905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59BD2644-0882-450C-8EA1-1CF19ED7510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46635593-A9EA-47F0-8482-B2DC1DA0F8C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8785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90171C98-AEE4-43D8-B90D-C2E9029B01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D3F45337-F93E-4D36-9EC4-ADF67F329F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572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CE71BEA3-55EC-4036-9D90-22A1BAD75D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7647947A-4F28-43D4-AC4D-69D239B59C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5248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D29269A7-A995-4513-8FD1-F889278ACB8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C1058FD7-C29C-43F9-9AB7-939F236469E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0417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CB7241F7-A34E-4E1E-BFFE-B26DFB2798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B01DA6BE-22B6-4B99-9F39-B5573B6BE8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5178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88B4ED05-945C-473A-A2F5-9E200B0613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40B57EC6-1025-4E79-9741-09275C7AB00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169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B0C025A7-033D-4BB8-9DF6-6759C5F8B07C}"/>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538552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D880FB1E-1EE5-43AD-95C2-576B02FF453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61553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904FF112-20BC-4D65-AC83-21349F6BD4A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6889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CBF5E645-DE16-4E79-A9EF-37618085016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2FBC1CC0-1D09-4286-8A28-3EE58BB965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7377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A33794BC-184D-40AC-851B-DFBE8852E0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9498038D-3DFE-4A74-96EC-05871F6A14F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2600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CE30DDE2-7924-43A8-8CDC-6A20BC43CC6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0C837F8-3074-4278-A32F-FC7929B7E97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6552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CCE8BAD0-EE14-4950-AC81-2A7BF6A265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AF1B179-8D0B-4DD0-B50F-4BB43C6129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7396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9D9FC27A-9055-4053-A408-F86A1858EA1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7A85A4F-10DC-4123-B6DB-970BE3697E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538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A1BC3D68-5130-4837-8BC5-6DF2C18067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15956D2-1E6C-4810-8CF1-02F35DF7B5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95865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37355A0B-020E-4F58-8597-89D1F41D8F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1080827F-41E5-4211-85A0-408EB941B6C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9163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85F902E7-4259-4A69-8DAA-6AFC563622B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B78EAE33-4E9C-4619-8177-8D4C29102C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3436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99C0A6F8-B012-421C-AA2E-A6D0AD23E4B8}"/>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217466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D808A489-62F0-4EAD-874A-106DCDD73A8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91773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0B215D9C-730B-45E1-955B-53C5A41008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B84F019C-5203-48AF-A4BC-5A5E1BC305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7407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69D8B6E9-DE85-45C5-9D10-276DA866E1D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F8611B14-DA23-40AF-AE5E-E5CB9D4E70B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74704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078A8BE2-85AE-49B3-8E82-D88EBB8883E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540E0022-8210-408D-9F5F-20BDA1412E8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4151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E1AF77E3-9E21-48D1-86E2-C2C98755C7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EDC6FD43-0B04-4E13-AA2E-0347F9D99A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89015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3E1EE5EF-A961-44E6-980B-8898D14A4C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5858B26F-AFBA-4353-9DAC-EF37990BAE6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4724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401265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B8D73AD1-C65B-48B7-A493-D4857CFE4FB5}"/>
              </a:ext>
            </a:extLst>
          </p:cNvPr>
          <p:cNvPicPr>
            <a:picLocks noChangeAspect="1"/>
          </p:cNvPicPr>
          <p:nvPr/>
        </p:nvPicPr>
        <p:blipFill>
          <a:blip r:embed="rId2"/>
          <a:stretch>
            <a:fillRect/>
          </a:stretch>
        </p:blipFill>
        <p:spPr>
          <a:xfrm>
            <a:off x="3298825" y="1130399"/>
            <a:ext cx="4454525" cy="2782901"/>
          </a:xfrm>
          <a:prstGeom prst="rect">
            <a:avLst/>
          </a:prstGeom>
        </p:spPr>
      </p:pic>
      <p:pic>
        <p:nvPicPr>
          <p:cNvPr id="6" name="_ImageTabloSynthesisMAX">
            <a:extLst>
              <a:ext uri="{FF2B5EF4-FFF2-40B4-BE49-F238E27FC236}">
                <a16:creationId xmlns:a16="http://schemas.microsoft.com/office/drawing/2014/main" xmlns="" id="{91E9BBF9-635E-41BB-9E28-F903B05A8ACE}"/>
              </a:ext>
            </a:extLst>
          </p:cNvPr>
          <p:cNvPicPr>
            <a:picLocks noChangeAspect="1"/>
          </p:cNvPicPr>
          <p:nvPr/>
        </p:nvPicPr>
        <p:blipFill>
          <a:blip r:embed="rId3"/>
          <a:stretch>
            <a:fillRect/>
          </a:stretch>
        </p:blipFill>
        <p:spPr>
          <a:xfrm>
            <a:off x="3298825" y="4006406"/>
            <a:ext cx="4454525" cy="27829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7CB5C98A-B2DD-4F65-AB6A-772E5E44E2D4}"/>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25163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5B03AD99-192A-4766-A236-6C2F9D34025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88312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1751E78C-259E-45BA-A915-347DE905BB2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3F5605F5-AD32-4CB3-9124-8CC3902D0D4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64358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1EA8D2F5-22A6-4CAE-AC3A-DB4882A0C3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556CA93F-72BB-450F-8577-FD4EF0F2A0D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36634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A210AEE7-0377-462C-8FC4-D7ECFAA3FF63}"/>
              </a:ext>
            </a:extLst>
          </p:cNvPr>
          <p:cNvPicPr>
            <a:picLocks noChangeAspect="1"/>
          </p:cNvPicPr>
          <p:nvPr/>
        </p:nvPicPr>
        <p:blipFill>
          <a:blip r:embed="rId2"/>
          <a:stretch>
            <a:fillRect/>
          </a:stretch>
        </p:blipFill>
        <p:spPr>
          <a:xfrm>
            <a:off x="3498862" y="1130399"/>
            <a:ext cx="5048790" cy="2631975"/>
          </a:xfrm>
          <a:prstGeom prst="rect">
            <a:avLst/>
          </a:prstGeom>
        </p:spPr>
      </p:pic>
      <p:pic>
        <p:nvPicPr>
          <p:cNvPr id="6" name="_ImageTabloPerfMAX">
            <a:extLst>
              <a:ext uri="{FF2B5EF4-FFF2-40B4-BE49-F238E27FC236}">
                <a16:creationId xmlns:a16="http://schemas.microsoft.com/office/drawing/2014/main" xmlns="" id="{AF4AB289-D6C3-453B-9053-0B2A7A652480}"/>
              </a:ext>
            </a:extLst>
          </p:cNvPr>
          <p:cNvPicPr>
            <a:picLocks noChangeAspect="1"/>
          </p:cNvPicPr>
          <p:nvPr/>
        </p:nvPicPr>
        <p:blipFill>
          <a:blip r:embed="rId3"/>
          <a:stretch>
            <a:fillRect/>
          </a:stretch>
        </p:blipFill>
        <p:spPr>
          <a:xfrm>
            <a:off x="3498862" y="3993599"/>
            <a:ext cx="5048790" cy="263197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6DC982D2-AE25-4FF7-9F4C-9D8A1CA6DB25}"/>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8FFFD43F-39ED-4D7D-A6E5-A13699DEA888}"/>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23528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4759DD87-6F25-4D5C-82BA-B72B190E57C8}"/>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1D9BD930-0011-4282-85AD-753EFBB996AD}"/>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21232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6A34BB65-A868-41C7-A29A-16F8543C04FB}"/>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00D1F075-47C2-406B-B754-7625204DDD75}"/>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02012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4A8E57AA-B8FC-4EC0-9AED-37EDC81EA3BF}"/>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DBBCA602-3F60-432B-B079-12D0FBAB4A74}"/>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63860986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586</Words>
  <Application>Microsoft Office PowerPoint</Application>
  <PresentationFormat>Affichage à l'écran (4:3)</PresentationFormat>
  <Paragraphs>101</Paragraphs>
  <Slides>45</Slides>
  <Notes>0</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2019-03-04T12:44:07Z</dcterms:modified>
</cp:coreProperties>
</file>