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8"/>
  </p:notesMasterIdLst>
  <p:sldIdLst>
    <p:sldId id="256" r:id="rId3"/>
    <p:sldId id="466" r:id="rId4"/>
    <p:sldId id="476" r:id="rId5"/>
    <p:sldId id="493" r:id="rId6"/>
    <p:sldId id="494" r:id="rId7"/>
    <p:sldId id="529" r:id="rId8"/>
    <p:sldId id="530" r:id="rId9"/>
    <p:sldId id="531" r:id="rId10"/>
    <p:sldId id="532" r:id="rId11"/>
    <p:sldId id="528" r:id="rId12"/>
    <p:sldId id="527" r:id="rId13"/>
    <p:sldId id="470" r:id="rId14"/>
    <p:sldId id="458" r:id="rId15"/>
    <p:sldId id="497" r:id="rId16"/>
    <p:sldId id="499" r:id="rId17"/>
    <p:sldId id="500" r:id="rId18"/>
    <p:sldId id="501" r:id="rId19"/>
    <p:sldId id="502" r:id="rId20"/>
    <p:sldId id="503" r:id="rId21"/>
    <p:sldId id="504" r:id="rId22"/>
    <p:sldId id="505" r:id="rId23"/>
    <p:sldId id="456" r:id="rId24"/>
    <p:sldId id="506" r:id="rId25"/>
    <p:sldId id="507" r:id="rId26"/>
    <p:sldId id="508" r:id="rId27"/>
    <p:sldId id="509" r:id="rId28"/>
    <p:sldId id="510" r:id="rId29"/>
    <p:sldId id="511" r:id="rId30"/>
    <p:sldId id="512" r:id="rId31"/>
    <p:sldId id="513" r:id="rId32"/>
    <p:sldId id="514" r:id="rId33"/>
    <p:sldId id="515" r:id="rId34"/>
    <p:sldId id="457" r:id="rId35"/>
    <p:sldId id="516" r:id="rId36"/>
    <p:sldId id="518" r:id="rId37"/>
    <p:sldId id="519" r:id="rId38"/>
    <p:sldId id="520" r:id="rId39"/>
    <p:sldId id="521" r:id="rId40"/>
    <p:sldId id="522" r:id="rId41"/>
    <p:sldId id="459" r:id="rId42"/>
    <p:sldId id="523" r:id="rId43"/>
    <p:sldId id="525" r:id="rId44"/>
    <p:sldId id="526" r:id="rId45"/>
    <p:sldId id="409" r:id="rId46"/>
    <p:sldId id="410" r:id="rId4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04/04/2019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37928B9E-DF10-4C94-8F4E-EC08F502153F}"/>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xmlns="" id="{C514D6EE-E489-4DC4-A2BE-6336FDFE1AF7}"/>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F7162EFA-6104-4ED4-B1D6-9B5BA4FBBEAC}"/>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230412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83705C14-B03D-4DDF-814F-A06DDD59CC7C}"/>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271794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3DFDF296-3FC8-411D-82ED-F1D7847D4CC9}"/>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917439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xmlns="" id="{41347D92-D6A7-47F3-8AC4-6A9B2C89C05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4425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xmlns="" id="{B4A61F60-AD6D-4C62-A35C-30DE5AF833E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190BBE63-B53B-421A-AA0E-0863B4AFE86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9489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xmlns="" id="{2EEF877C-1AE1-4FF5-96DB-FAF2643B1D8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E8B0B084-C5E2-43F4-8A1F-1C6BF9136E7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6209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xmlns="" id="{5F1E67A4-3517-4B31-B43B-CB13FA402F8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552D9127-F651-403A-B54E-51BDEDD82C6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3650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xmlns="" id="{3D4B8A4B-AAA2-4BA8-936C-2D12A511E9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6D2F7E6D-E2F4-4344-AA80-9300E3C49E8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63914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xmlns="" id="{F1572A4F-692D-4751-B50C-D9A22525571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99BA7425-3A9B-45ED-AC09-C964ECB7B25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5106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xmlns="" id="{A12133C3-2EC3-464C-A4F4-549EF2375A6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54B02639-97A6-49B1-89D5-99F302B6C3F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3379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xmlns="" id="{287AAFDC-558A-431C-A298-335D1897FB5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2B7D7F22-0F4F-4B38-AFC2-BE0667CBB38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3392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3B75DA49-7E46-46BA-B4A6-EAEC1463283B}"/>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727969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6E5BE389-2ADA-495B-BE8C-0F587FBB511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04917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xmlns="" id="{BA15CC2D-65CE-4495-B292-4DB76C2BEB6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50296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xmlns="" id="{7412CD59-5C2A-4473-83D4-3A5259D6775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1B1E2E3-8DC7-4680-AB60-C549E301A66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40113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xmlns="" id="{6F4E7586-1F86-4AB6-B586-BDAA8C7A0A3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8F520687-8D22-4CBB-8070-1B96F098382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7435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DE0F6DD2-8C7E-4382-83F4-61EBDE32D1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A8194F13-2B87-4F13-943D-1BF92B8C2DE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0061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6C8E6EF8-35B5-45DC-8C31-8D80C4E0557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958F8726-F03C-45FF-96C9-7CEE6BE6343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5421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49AC13FE-228D-4C48-9ED8-D10F46FC583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A6868D1E-9F84-4FCA-9F18-C4824B2C77E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8485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EC0A29EF-7885-48CF-A7D2-69242FAC23C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EB8F474F-5E9D-41D8-947A-1B5EC2F2814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39677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DACC2275-0A62-4F0F-8DF8-E9FA22711A6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AD8AF4F-CF08-4306-ABE8-3EBC78DF499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47482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xmlns="" id="{380124B6-C39A-40F4-B92C-1D21DB9A578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B26E66D-31C8-4A03-BB13-856A31CB8DA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9090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62F46589-0FF6-46C3-9ACB-08BC34AEBEAF}"/>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3812454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CB79EA6E-7088-47B8-9568-752858946BD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03436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xmlns="" id="{C079362E-B152-4084-8897-B13B390AEA9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A91721C8-C0B2-4F1C-B018-384C213F61B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60612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xmlns="" id="{4250D40D-7ABE-416C-BE41-709663709FE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BBBABF04-61B4-4C64-9BB1-637127EC7A6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33558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xmlns="" id="{281262CA-7FCF-424B-A25A-0DAD70B021A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EA9C0A3F-A20C-4726-B6C3-59EB2F3E686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53703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xmlns="" id="{F91C7F22-989D-4B54-B93C-1C2BCDB46B8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88A7CDE7-EB3A-4F4D-92BA-6F4EA96AB76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0775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xmlns="" id="{701F078A-F7FC-4DE1-9AD9-72343BFFB48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1C43E33B-E11B-48C4-A42C-E9C9D94E0BE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9281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SynthesisMIN">
            <a:extLst>
              <a:ext uri="{FF2B5EF4-FFF2-40B4-BE49-F238E27FC236}">
                <a16:creationId xmlns:a16="http://schemas.microsoft.com/office/drawing/2014/main" xmlns="" id="{B69873B8-6FF1-4AB9-B6DF-CB787B16A48D}"/>
              </a:ext>
            </a:extLst>
          </p:cNvPr>
          <p:cNvPicPr>
            <a:picLocks noChangeAspect="1"/>
          </p:cNvPicPr>
          <p:nvPr/>
        </p:nvPicPr>
        <p:blipFill>
          <a:blip r:embed="rId2"/>
          <a:stretch>
            <a:fillRect/>
          </a:stretch>
        </p:blipFill>
        <p:spPr>
          <a:xfrm>
            <a:off x="3498862" y="1130400"/>
            <a:ext cx="4216388" cy="2634128"/>
          </a:xfrm>
          <a:prstGeom prst="rect">
            <a:avLst/>
          </a:prstGeom>
        </p:spPr>
      </p:pic>
      <p:pic>
        <p:nvPicPr>
          <p:cNvPr id="6" name="_ImageTabloSynthesisMAX">
            <a:extLst>
              <a:ext uri="{FF2B5EF4-FFF2-40B4-BE49-F238E27FC236}">
                <a16:creationId xmlns:a16="http://schemas.microsoft.com/office/drawing/2014/main" xmlns="" id="{95AEF9A1-4DD4-47A5-82CE-150051990DBF}"/>
              </a:ext>
            </a:extLst>
          </p:cNvPr>
          <p:cNvPicPr>
            <a:picLocks noChangeAspect="1"/>
          </p:cNvPicPr>
          <p:nvPr/>
        </p:nvPicPr>
        <p:blipFill>
          <a:blip r:embed="rId3"/>
          <a:stretch>
            <a:fillRect/>
          </a:stretch>
        </p:blipFill>
        <p:spPr>
          <a:xfrm>
            <a:off x="3498862" y="3930650"/>
            <a:ext cx="4216388" cy="263412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DB39F006-4C03-43E8-AF6F-A620A371AFED}"/>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4006784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xmlns="" id="{918A4214-C7A3-42E8-8FA3-FB3BDDDF6AF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74672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xmlns="" id="{4A0BA3D0-1390-4AE3-8C2F-67A9FFAA24D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D5058952-2A9F-4E0F-866D-3A185AFE327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68003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xmlns="" id="{84F9A031-B71C-4146-A3CF-6B2484EF7A2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071948B7-4CD0-4B96-9149-DCA1A7F8DA0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82047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CF790A1F-872A-4A01-9AF2-C2EFFBD8075D}"/>
              </a:ext>
            </a:extLst>
          </p:cNvPr>
          <p:cNvPicPr>
            <a:picLocks noChangeAspect="1"/>
          </p:cNvPicPr>
          <p:nvPr/>
        </p:nvPicPr>
        <p:blipFill>
          <a:blip r:embed="rId2"/>
          <a:stretch>
            <a:fillRect/>
          </a:stretch>
        </p:blipFill>
        <p:spPr>
          <a:xfrm>
            <a:off x="3560986" y="1130400"/>
            <a:ext cx="4774720" cy="2489100"/>
          </a:xfrm>
          <a:prstGeom prst="rect">
            <a:avLst/>
          </a:prstGeom>
        </p:spPr>
      </p:pic>
      <p:pic>
        <p:nvPicPr>
          <p:cNvPr id="6" name="_ImageTabloPerfMAX">
            <a:extLst>
              <a:ext uri="{FF2B5EF4-FFF2-40B4-BE49-F238E27FC236}">
                <a16:creationId xmlns:a16="http://schemas.microsoft.com/office/drawing/2014/main" xmlns="" id="{A968C2E1-E3E4-4452-96EB-A9C73945BBC7}"/>
              </a:ext>
            </a:extLst>
          </p:cNvPr>
          <p:cNvPicPr>
            <a:picLocks noChangeAspect="1"/>
          </p:cNvPicPr>
          <p:nvPr/>
        </p:nvPicPr>
        <p:blipFill>
          <a:blip r:embed="rId3"/>
          <a:stretch>
            <a:fillRect/>
          </a:stretch>
        </p:blipFill>
        <p:spPr>
          <a:xfrm>
            <a:off x="3560987" y="3920682"/>
            <a:ext cx="4775762" cy="2489643"/>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98D82FE9-E887-4470-9970-A408C308AC50}"/>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C72B69F6-FA6B-4FAF-ACCB-156549795CA6}"/>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26022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6C65E04A-6CA7-4DAF-A615-1F8818237587}"/>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xmlns="" id="{8EB3D88D-8077-4FF8-B2D8-A7FF2BE3F386}"/>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28162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86E7605B-C69B-486C-B2F0-290D15E16604}"/>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xmlns="" id="{0D38AD0A-6540-4753-AF92-3C77AE3B7178}"/>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67005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AFFEE000-E0F5-4F0A-ABE4-32784F1231FF}"/>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xmlns="" id="{122E1326-FBC7-4FCB-B981-6CFD2E60E436}"/>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70198008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586</Words>
  <Application>Microsoft Office PowerPoint</Application>
  <PresentationFormat>Affichage à l'écran (4:3)</PresentationFormat>
  <Paragraphs>101</Paragraphs>
  <Slides>45</Slides>
  <Notes>0</Notes>
  <HiddenSlides>0</HiddenSlides>
  <MMClips>0</MMClips>
  <ScaleCrop>false</ScaleCrop>
  <HeadingPairs>
    <vt:vector size="4" baseType="variant">
      <vt:variant>
        <vt:lpstr>Thème</vt:lpstr>
      </vt:variant>
      <vt:variant>
        <vt:i4>2</vt:i4>
      </vt:variant>
      <vt:variant>
        <vt:lpstr>Titres des diapositives</vt:lpstr>
      </vt:variant>
      <vt:variant>
        <vt:i4>45</vt:i4>
      </vt:variant>
    </vt:vector>
  </HeadingPairs>
  <TitlesOfParts>
    <vt:vector size="47"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704</cp:revision>
  <cp:lastPrinted>2012-02-01T10:00:25Z</cp:lastPrinted>
  <dcterms:created xsi:type="dcterms:W3CDTF">2010-04-23T15:09:35Z</dcterms:created>
  <dcterms:modified xsi:type="dcterms:W3CDTF">2019-04-04T11:10:47Z</dcterms:modified>
</cp:coreProperties>
</file>